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omments/comment1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8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0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9" r:id="rId1"/>
  </p:sldMasterIdLst>
  <p:notesMasterIdLst>
    <p:notesMasterId r:id="rId15"/>
  </p:notesMasterIdLst>
  <p:sldIdLst>
    <p:sldId id="256" r:id="rId2"/>
    <p:sldId id="258" r:id="rId3"/>
    <p:sldId id="257" r:id="rId4"/>
    <p:sldId id="262" r:id="rId5"/>
    <p:sldId id="267" r:id="rId6"/>
    <p:sldId id="273" r:id="rId7"/>
    <p:sldId id="265" r:id="rId8"/>
    <p:sldId id="266" r:id="rId9"/>
    <p:sldId id="263" r:id="rId10"/>
    <p:sldId id="269" r:id="rId11"/>
    <p:sldId id="270" r:id="rId12"/>
    <p:sldId id="271" r:id="rId13"/>
    <p:sldId id="272" r:id="rId14"/>
  </p:sldIdLst>
  <p:sldSz cx="9144000" cy="5143500" type="screen16x9"/>
  <p:notesSz cx="6797675" cy="9928225"/>
  <p:defaultTextStyle>
    <a:lvl1pPr marL="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B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0" autoAdjust="0"/>
    <p:restoredTop sz="92385" autoAdjust="0"/>
  </p:normalViewPr>
  <p:slideViewPr>
    <p:cSldViewPr>
      <p:cViewPr varScale="1">
        <p:scale>
          <a:sx n="80" d="100"/>
          <a:sy n="80" d="100"/>
        </p:scale>
        <p:origin x="798" y="8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3-07-06T09:05:01.022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6561F-2C8C-4B58-946B-59585C6919CE}" type="doc">
      <dgm:prSet loTypeId="urn:microsoft.com/office/officeart/2005/8/layout/StepDownProcess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a-ES"/>
        </a:p>
      </dgm:t>
    </dgm:pt>
    <dgm:pt modelId="{9B3B3D2A-F0EF-48AB-BF8E-9C4227A6EE5B}">
      <dgm:prSet phldrT="[Texto]"/>
      <dgm:spPr/>
      <dgm:t>
        <a:bodyPr/>
        <a:lstStyle/>
        <a:p>
          <a:r>
            <a:rPr lang="es-ES" dirty="0" err="1" smtClean="0"/>
            <a:t>Constitució</a:t>
          </a:r>
          <a:r>
            <a:rPr lang="es-ES" dirty="0" smtClean="0"/>
            <a:t> Mesa electoral </a:t>
          </a:r>
          <a:endParaRPr lang="ca-ES" dirty="0"/>
        </a:p>
      </dgm:t>
    </dgm:pt>
    <dgm:pt modelId="{07C912AA-71CD-495B-9956-3BB9437788F9}" type="parTrans" cxnId="{6AE70930-8AD4-4E0B-BB6C-5047A05E8670}">
      <dgm:prSet/>
      <dgm:spPr/>
      <dgm:t>
        <a:bodyPr/>
        <a:lstStyle/>
        <a:p>
          <a:endParaRPr lang="ca-ES"/>
        </a:p>
      </dgm:t>
    </dgm:pt>
    <dgm:pt modelId="{ED862E48-EF81-46BC-9666-84813B15B264}" type="sibTrans" cxnId="{6AE70930-8AD4-4E0B-BB6C-5047A05E8670}">
      <dgm:prSet/>
      <dgm:spPr/>
      <dgm:t>
        <a:bodyPr/>
        <a:lstStyle/>
        <a:p>
          <a:endParaRPr lang="ca-ES"/>
        </a:p>
      </dgm:t>
    </dgm:pt>
    <dgm:pt modelId="{42E62974-B11A-4B33-B20F-921028836EF9}" type="pres">
      <dgm:prSet presAssocID="{E546561F-2C8C-4B58-946B-59585C6919C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7B259295-424B-4DEB-8D17-625B5F340160}" type="pres">
      <dgm:prSet presAssocID="{9B3B3D2A-F0EF-48AB-BF8E-9C4227A6EE5B}" presName="composite" presStyleCnt="0"/>
      <dgm:spPr/>
    </dgm:pt>
    <dgm:pt modelId="{55C65F03-77A2-4EA6-A30B-6EF7D23CD47F}" type="pres">
      <dgm:prSet presAssocID="{9B3B3D2A-F0EF-48AB-BF8E-9C4227A6EE5B}" presName="ParentText" presStyleLbl="node1" presStyleIdx="0" presStyleCnt="1" custLinFactNeighborX="-70612" custLinFactNeighborY="1113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6AE70930-8AD4-4E0B-BB6C-5047A05E8670}" srcId="{E546561F-2C8C-4B58-946B-59585C6919CE}" destId="{9B3B3D2A-F0EF-48AB-BF8E-9C4227A6EE5B}" srcOrd="0" destOrd="0" parTransId="{07C912AA-71CD-495B-9956-3BB9437788F9}" sibTransId="{ED862E48-EF81-46BC-9666-84813B15B264}"/>
    <dgm:cxn modelId="{7C56485B-B040-48F3-9343-1D48BC49485A}" type="presOf" srcId="{9B3B3D2A-F0EF-48AB-BF8E-9C4227A6EE5B}" destId="{55C65F03-77A2-4EA6-A30B-6EF7D23CD47F}" srcOrd="0" destOrd="0" presId="urn:microsoft.com/office/officeart/2005/8/layout/StepDownProcess"/>
    <dgm:cxn modelId="{7AF4DDD5-9774-415A-8CB5-1B980CD285DA}" type="presOf" srcId="{E546561F-2C8C-4B58-946B-59585C6919CE}" destId="{42E62974-B11A-4B33-B20F-921028836EF9}" srcOrd="0" destOrd="0" presId="urn:microsoft.com/office/officeart/2005/8/layout/StepDownProcess"/>
    <dgm:cxn modelId="{0ABB5BDB-CFDF-494C-9CA3-208350E2F922}" type="presParOf" srcId="{42E62974-B11A-4B33-B20F-921028836EF9}" destId="{7B259295-424B-4DEB-8D17-625B5F340160}" srcOrd="0" destOrd="0" presId="urn:microsoft.com/office/officeart/2005/8/layout/StepDownProcess"/>
    <dgm:cxn modelId="{1AEDB55F-13F6-4961-88A4-3182ACFFA9DF}" type="presParOf" srcId="{7B259295-424B-4DEB-8D17-625B5F340160}" destId="{55C65F03-77A2-4EA6-A30B-6EF7D23CD47F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91EC99A-ED9C-483F-BC93-72AF29FE69B3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62F1E66A-2CE1-4CB0-93B6-74534DF8241C}">
      <dgm:prSet phldrT="[Texto]"/>
      <dgm:spPr/>
      <dgm:t>
        <a:bodyPr/>
        <a:lstStyle/>
        <a:p>
          <a:r>
            <a:rPr lang="es-ES" dirty="0" smtClean="0"/>
            <a:t>1 vocal </a:t>
          </a:r>
          <a:r>
            <a:rPr lang="es-ES" dirty="0" err="1" smtClean="0"/>
            <a:t>s’espera</a:t>
          </a:r>
          <a:r>
            <a:rPr lang="es-ES" dirty="0" smtClean="0"/>
            <a:t> al </a:t>
          </a:r>
          <a:r>
            <a:rPr lang="es-ES" dirty="0" err="1" smtClean="0"/>
            <a:t>col·legi</a:t>
          </a:r>
          <a:r>
            <a:rPr lang="es-ES" dirty="0" smtClean="0"/>
            <a:t> electoral </a:t>
          </a:r>
          <a:r>
            <a:rPr lang="es-ES" dirty="0" err="1" smtClean="0"/>
            <a:t>fins</a:t>
          </a:r>
          <a:r>
            <a:rPr lang="es-ES" dirty="0" smtClean="0"/>
            <a:t> que </a:t>
          </a:r>
          <a:r>
            <a:rPr lang="es-ES" dirty="0" err="1" smtClean="0"/>
            <a:t>Correus</a:t>
          </a:r>
          <a:r>
            <a:rPr lang="es-ES" dirty="0" smtClean="0"/>
            <a:t> ve a </a:t>
          </a:r>
          <a:r>
            <a:rPr lang="es-ES" dirty="0" err="1" smtClean="0"/>
            <a:t>recollir</a:t>
          </a:r>
          <a:r>
            <a:rPr lang="es-ES" dirty="0" smtClean="0"/>
            <a:t>-lo. </a:t>
          </a:r>
          <a:endParaRPr lang="ca-ES" dirty="0"/>
        </a:p>
      </dgm:t>
    </dgm:pt>
    <dgm:pt modelId="{EF950367-DBDA-49E6-AC63-5DAC69A88FCD}" type="parTrans" cxnId="{BFFC4678-29C8-4C25-A6F0-7216A0781244}">
      <dgm:prSet/>
      <dgm:spPr/>
      <dgm:t>
        <a:bodyPr/>
        <a:lstStyle/>
        <a:p>
          <a:endParaRPr lang="ca-ES"/>
        </a:p>
      </dgm:t>
    </dgm:pt>
    <dgm:pt modelId="{4D0440C3-7997-4083-84A0-DA56AE0D284A}" type="sibTrans" cxnId="{BFFC4678-29C8-4C25-A6F0-7216A0781244}">
      <dgm:prSet/>
      <dgm:spPr/>
      <dgm:t>
        <a:bodyPr/>
        <a:lstStyle/>
        <a:p>
          <a:endParaRPr lang="ca-ES"/>
        </a:p>
      </dgm:t>
    </dgm:pt>
    <dgm:pt modelId="{166FB53E-1E91-447D-9D5C-58E7C79005EF}">
      <dgm:prSet phldrT="[Texto]"/>
      <dgm:spPr/>
      <dgm:t>
        <a:bodyPr/>
        <a:lstStyle/>
        <a:p>
          <a:r>
            <a:rPr lang="es-ES" dirty="0" smtClean="0"/>
            <a:t>El </a:t>
          </a:r>
          <a:r>
            <a:rPr lang="es-ES" dirty="0" err="1" smtClean="0"/>
            <a:t>president</a:t>
          </a:r>
          <a:r>
            <a:rPr lang="es-ES" dirty="0" smtClean="0"/>
            <a:t> o presidenta i 1 vocal </a:t>
          </a:r>
          <a:r>
            <a:rPr lang="es-ES" dirty="0" err="1" smtClean="0"/>
            <a:t>ho</a:t>
          </a:r>
          <a:r>
            <a:rPr lang="es-ES" dirty="0" smtClean="0"/>
            <a:t> porten al </a:t>
          </a:r>
          <a:r>
            <a:rPr lang="es-ES" dirty="0" err="1" smtClean="0"/>
            <a:t>Jutjat</a:t>
          </a:r>
          <a:r>
            <a:rPr lang="es-ES" dirty="0" smtClean="0"/>
            <a:t> de Primera </a:t>
          </a:r>
          <a:r>
            <a:rPr lang="es-ES" dirty="0" err="1" smtClean="0"/>
            <a:t>Instància</a:t>
          </a:r>
          <a:r>
            <a:rPr lang="es-ES" dirty="0" smtClean="0"/>
            <a:t> (c/ </a:t>
          </a:r>
          <a:r>
            <a:rPr lang="es-ES" dirty="0" err="1" smtClean="0"/>
            <a:t>Capmany</a:t>
          </a:r>
          <a:r>
            <a:rPr lang="es-ES" dirty="0" smtClean="0"/>
            <a:t>)</a:t>
          </a:r>
          <a:endParaRPr lang="ca-ES" dirty="0"/>
        </a:p>
      </dgm:t>
    </dgm:pt>
    <dgm:pt modelId="{47D14969-C95D-4D01-95DA-2F31D6E96D4F}" type="parTrans" cxnId="{0A6DB62A-F795-4767-AE9B-0432CBA678E9}">
      <dgm:prSet/>
      <dgm:spPr/>
      <dgm:t>
        <a:bodyPr/>
        <a:lstStyle/>
        <a:p>
          <a:endParaRPr lang="ca-ES"/>
        </a:p>
      </dgm:t>
    </dgm:pt>
    <dgm:pt modelId="{B729ABD2-DD7D-41E1-83D5-E30B50C0E2F9}" type="sibTrans" cxnId="{0A6DB62A-F795-4767-AE9B-0432CBA678E9}">
      <dgm:prSet/>
      <dgm:spPr/>
      <dgm:t>
        <a:bodyPr/>
        <a:lstStyle/>
        <a:p>
          <a:endParaRPr lang="ca-ES"/>
        </a:p>
      </dgm:t>
    </dgm:pt>
    <dgm:pt modelId="{CE82CD6F-2238-48C2-9C8B-2E0E7333B814}" type="pres">
      <dgm:prSet presAssocID="{391EC99A-ED9C-483F-BC93-72AF29FE69B3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s-ES"/>
        </a:p>
      </dgm:t>
    </dgm:pt>
    <dgm:pt modelId="{C4F771A0-C865-4175-98B2-5297B797FDEE}" type="pres">
      <dgm:prSet presAssocID="{391EC99A-ED9C-483F-BC93-72AF29FE69B3}" presName="dot1" presStyleLbl="alignNode1" presStyleIdx="0" presStyleCnt="10"/>
      <dgm:spPr/>
    </dgm:pt>
    <dgm:pt modelId="{0C594CB7-2601-4AB1-98E0-F8D0511A24B8}" type="pres">
      <dgm:prSet presAssocID="{391EC99A-ED9C-483F-BC93-72AF29FE69B3}" presName="dot2" presStyleLbl="alignNode1" presStyleIdx="1" presStyleCnt="10"/>
      <dgm:spPr/>
    </dgm:pt>
    <dgm:pt modelId="{1FD8A4EF-531D-41C3-8649-893ADDDF80AD}" type="pres">
      <dgm:prSet presAssocID="{391EC99A-ED9C-483F-BC93-72AF29FE69B3}" presName="dot3" presStyleLbl="alignNode1" presStyleIdx="2" presStyleCnt="10"/>
      <dgm:spPr/>
    </dgm:pt>
    <dgm:pt modelId="{374B47D0-F0B2-4D0C-B307-5324E2EE4F58}" type="pres">
      <dgm:prSet presAssocID="{391EC99A-ED9C-483F-BC93-72AF29FE69B3}" presName="dotArrow1" presStyleLbl="alignNode1" presStyleIdx="3" presStyleCnt="10"/>
      <dgm:spPr/>
    </dgm:pt>
    <dgm:pt modelId="{2D29D0D3-D326-4DEC-A56A-84435B0269E5}" type="pres">
      <dgm:prSet presAssocID="{391EC99A-ED9C-483F-BC93-72AF29FE69B3}" presName="dotArrow2" presStyleLbl="alignNode1" presStyleIdx="4" presStyleCnt="10"/>
      <dgm:spPr/>
    </dgm:pt>
    <dgm:pt modelId="{AA569BD8-E2E4-45AD-A0CC-D6AE76120A30}" type="pres">
      <dgm:prSet presAssocID="{391EC99A-ED9C-483F-BC93-72AF29FE69B3}" presName="dotArrow3" presStyleLbl="alignNode1" presStyleIdx="5" presStyleCnt="10"/>
      <dgm:spPr/>
    </dgm:pt>
    <dgm:pt modelId="{EAB98D7E-FEAC-4863-B0F5-435D7948DE9C}" type="pres">
      <dgm:prSet presAssocID="{391EC99A-ED9C-483F-BC93-72AF29FE69B3}" presName="dotArrow4" presStyleLbl="alignNode1" presStyleIdx="6" presStyleCnt="10"/>
      <dgm:spPr/>
    </dgm:pt>
    <dgm:pt modelId="{5CBE70F7-C23E-4F63-8952-4A286E1B35D7}" type="pres">
      <dgm:prSet presAssocID="{391EC99A-ED9C-483F-BC93-72AF29FE69B3}" presName="dotArrow5" presStyleLbl="alignNode1" presStyleIdx="7" presStyleCnt="10"/>
      <dgm:spPr/>
    </dgm:pt>
    <dgm:pt modelId="{F7291123-6019-4830-9CAA-539E79A9C080}" type="pres">
      <dgm:prSet presAssocID="{391EC99A-ED9C-483F-BC93-72AF29FE69B3}" presName="dotArrow6" presStyleLbl="alignNode1" presStyleIdx="8" presStyleCnt="10"/>
      <dgm:spPr/>
    </dgm:pt>
    <dgm:pt modelId="{63A1CDC0-EE63-428E-8BFC-BB2C7E4F5AF7}" type="pres">
      <dgm:prSet presAssocID="{391EC99A-ED9C-483F-BC93-72AF29FE69B3}" presName="dotArrow7" presStyleLbl="alignNode1" presStyleIdx="9" presStyleCnt="10"/>
      <dgm:spPr/>
    </dgm:pt>
    <dgm:pt modelId="{551C688C-0AB0-4FEC-91C9-207CB049B491}" type="pres">
      <dgm:prSet presAssocID="{62F1E66A-2CE1-4CB0-93B6-74534DF8241C}" presName="parTx1" presStyleLbl="node1" presStyleIdx="0" presStyleCnt="2"/>
      <dgm:spPr/>
      <dgm:t>
        <a:bodyPr/>
        <a:lstStyle/>
        <a:p>
          <a:endParaRPr lang="ca-ES"/>
        </a:p>
      </dgm:t>
    </dgm:pt>
    <dgm:pt modelId="{5D6650D2-32BD-41F5-BA26-DA9A71D5AB38}" type="pres">
      <dgm:prSet presAssocID="{4D0440C3-7997-4083-84A0-DA56AE0D284A}" presName="picture1" presStyleCnt="0"/>
      <dgm:spPr/>
    </dgm:pt>
    <dgm:pt modelId="{400B7D45-D308-43E4-A7E9-ACE38B998230}" type="pres">
      <dgm:prSet presAssocID="{4D0440C3-7997-4083-84A0-DA56AE0D284A}" presName="imageRepeatNode" presStyleLbl="fgImgPlace1" presStyleIdx="0" presStyleCnt="2"/>
      <dgm:spPr/>
      <dgm:t>
        <a:bodyPr/>
        <a:lstStyle/>
        <a:p>
          <a:endParaRPr lang="es-ES"/>
        </a:p>
      </dgm:t>
    </dgm:pt>
    <dgm:pt modelId="{366F263A-2650-43D5-B989-48AFEF67901F}" type="pres">
      <dgm:prSet presAssocID="{166FB53E-1E91-447D-9D5C-58E7C79005EF}" presName="parTx2" presStyleLbl="node1" presStyleIdx="1" presStyleCnt="2"/>
      <dgm:spPr/>
      <dgm:t>
        <a:bodyPr/>
        <a:lstStyle/>
        <a:p>
          <a:endParaRPr lang="ca-ES"/>
        </a:p>
      </dgm:t>
    </dgm:pt>
    <dgm:pt modelId="{84E20986-0A9C-4CE2-9D44-120FC3A8FFAA}" type="pres">
      <dgm:prSet presAssocID="{B729ABD2-DD7D-41E1-83D5-E30B50C0E2F9}" presName="picture2" presStyleCnt="0"/>
      <dgm:spPr/>
    </dgm:pt>
    <dgm:pt modelId="{009AC032-163E-42E3-A264-285F3555D617}" type="pres">
      <dgm:prSet presAssocID="{B729ABD2-DD7D-41E1-83D5-E30B50C0E2F9}" presName="imageRepeatNode" presStyleLbl="fgImgPlace1" presStyleIdx="1" presStyleCnt="2" custLinFactNeighborX="-6756" custLinFactNeighborY="-5168"/>
      <dgm:spPr/>
      <dgm:t>
        <a:bodyPr/>
        <a:lstStyle/>
        <a:p>
          <a:endParaRPr lang="es-ES"/>
        </a:p>
      </dgm:t>
    </dgm:pt>
  </dgm:ptLst>
  <dgm:cxnLst>
    <dgm:cxn modelId="{93FBEAD5-DA6F-49D7-856E-73C73032FCAA}" type="presOf" srcId="{4D0440C3-7997-4083-84A0-DA56AE0D284A}" destId="{400B7D45-D308-43E4-A7E9-ACE38B998230}" srcOrd="0" destOrd="0" presId="urn:microsoft.com/office/officeart/2008/layout/AscendingPictureAccentProcess"/>
    <dgm:cxn modelId="{F82E67A3-BABD-4862-97AB-C5A250316B16}" type="presOf" srcId="{B729ABD2-DD7D-41E1-83D5-E30B50C0E2F9}" destId="{009AC032-163E-42E3-A264-285F3555D617}" srcOrd="0" destOrd="0" presId="urn:microsoft.com/office/officeart/2008/layout/AscendingPictureAccentProcess"/>
    <dgm:cxn modelId="{BFFC4678-29C8-4C25-A6F0-7216A0781244}" srcId="{391EC99A-ED9C-483F-BC93-72AF29FE69B3}" destId="{62F1E66A-2CE1-4CB0-93B6-74534DF8241C}" srcOrd="0" destOrd="0" parTransId="{EF950367-DBDA-49E6-AC63-5DAC69A88FCD}" sibTransId="{4D0440C3-7997-4083-84A0-DA56AE0D284A}"/>
    <dgm:cxn modelId="{E762ADEE-8DA6-497B-B794-A6B5233CC4C2}" type="presOf" srcId="{166FB53E-1E91-447D-9D5C-58E7C79005EF}" destId="{366F263A-2650-43D5-B989-48AFEF67901F}" srcOrd="0" destOrd="0" presId="urn:microsoft.com/office/officeart/2008/layout/AscendingPictureAccentProcess"/>
    <dgm:cxn modelId="{66206D50-1526-4E4A-9A6B-C083EE48FC1B}" type="presOf" srcId="{62F1E66A-2CE1-4CB0-93B6-74534DF8241C}" destId="{551C688C-0AB0-4FEC-91C9-207CB049B491}" srcOrd="0" destOrd="0" presId="urn:microsoft.com/office/officeart/2008/layout/AscendingPictureAccentProcess"/>
    <dgm:cxn modelId="{0A6DB62A-F795-4767-AE9B-0432CBA678E9}" srcId="{391EC99A-ED9C-483F-BC93-72AF29FE69B3}" destId="{166FB53E-1E91-447D-9D5C-58E7C79005EF}" srcOrd="1" destOrd="0" parTransId="{47D14969-C95D-4D01-95DA-2F31D6E96D4F}" sibTransId="{B729ABD2-DD7D-41E1-83D5-E30B50C0E2F9}"/>
    <dgm:cxn modelId="{D5270EC0-0F07-4F79-BB24-7AE35CE889B5}" type="presOf" srcId="{391EC99A-ED9C-483F-BC93-72AF29FE69B3}" destId="{CE82CD6F-2238-48C2-9C8B-2E0E7333B814}" srcOrd="0" destOrd="0" presId="urn:microsoft.com/office/officeart/2008/layout/AscendingPictureAccentProcess"/>
    <dgm:cxn modelId="{4D3B565E-B7F7-4B82-BD9C-BCA9FB132E87}" type="presParOf" srcId="{CE82CD6F-2238-48C2-9C8B-2E0E7333B814}" destId="{C4F771A0-C865-4175-98B2-5297B797FDEE}" srcOrd="0" destOrd="0" presId="urn:microsoft.com/office/officeart/2008/layout/AscendingPictureAccentProcess"/>
    <dgm:cxn modelId="{69759F59-7A2D-44BB-957F-103B0ACC1DBD}" type="presParOf" srcId="{CE82CD6F-2238-48C2-9C8B-2E0E7333B814}" destId="{0C594CB7-2601-4AB1-98E0-F8D0511A24B8}" srcOrd="1" destOrd="0" presId="urn:microsoft.com/office/officeart/2008/layout/AscendingPictureAccentProcess"/>
    <dgm:cxn modelId="{A42A83BB-2A09-4449-88D4-2B481AA9576F}" type="presParOf" srcId="{CE82CD6F-2238-48C2-9C8B-2E0E7333B814}" destId="{1FD8A4EF-531D-41C3-8649-893ADDDF80AD}" srcOrd="2" destOrd="0" presId="urn:microsoft.com/office/officeart/2008/layout/AscendingPictureAccentProcess"/>
    <dgm:cxn modelId="{67AB49B1-9AB3-4FD4-9D54-E07176DF6264}" type="presParOf" srcId="{CE82CD6F-2238-48C2-9C8B-2E0E7333B814}" destId="{374B47D0-F0B2-4D0C-B307-5324E2EE4F58}" srcOrd="3" destOrd="0" presId="urn:microsoft.com/office/officeart/2008/layout/AscendingPictureAccentProcess"/>
    <dgm:cxn modelId="{3E890E1E-DCE1-429A-A8B7-B7BCF1821C31}" type="presParOf" srcId="{CE82CD6F-2238-48C2-9C8B-2E0E7333B814}" destId="{2D29D0D3-D326-4DEC-A56A-84435B0269E5}" srcOrd="4" destOrd="0" presId="urn:microsoft.com/office/officeart/2008/layout/AscendingPictureAccentProcess"/>
    <dgm:cxn modelId="{A2C6A415-5A78-426A-B751-649017FD1DA7}" type="presParOf" srcId="{CE82CD6F-2238-48C2-9C8B-2E0E7333B814}" destId="{AA569BD8-E2E4-45AD-A0CC-D6AE76120A30}" srcOrd="5" destOrd="0" presId="urn:microsoft.com/office/officeart/2008/layout/AscendingPictureAccentProcess"/>
    <dgm:cxn modelId="{CC52DBC6-C491-4CDB-9746-4D8B3FB37C69}" type="presParOf" srcId="{CE82CD6F-2238-48C2-9C8B-2E0E7333B814}" destId="{EAB98D7E-FEAC-4863-B0F5-435D7948DE9C}" srcOrd="6" destOrd="0" presId="urn:microsoft.com/office/officeart/2008/layout/AscendingPictureAccentProcess"/>
    <dgm:cxn modelId="{01353F78-AB84-4BD5-A58D-94610C0DCBE9}" type="presParOf" srcId="{CE82CD6F-2238-48C2-9C8B-2E0E7333B814}" destId="{5CBE70F7-C23E-4F63-8952-4A286E1B35D7}" srcOrd="7" destOrd="0" presId="urn:microsoft.com/office/officeart/2008/layout/AscendingPictureAccentProcess"/>
    <dgm:cxn modelId="{6050A41E-264C-4AD7-AAF3-2B884518520E}" type="presParOf" srcId="{CE82CD6F-2238-48C2-9C8B-2E0E7333B814}" destId="{F7291123-6019-4830-9CAA-539E79A9C080}" srcOrd="8" destOrd="0" presId="urn:microsoft.com/office/officeart/2008/layout/AscendingPictureAccentProcess"/>
    <dgm:cxn modelId="{EB376D0D-A5C8-4A65-8411-221944DDD077}" type="presParOf" srcId="{CE82CD6F-2238-48C2-9C8B-2E0E7333B814}" destId="{63A1CDC0-EE63-428E-8BFC-BB2C7E4F5AF7}" srcOrd="9" destOrd="0" presId="urn:microsoft.com/office/officeart/2008/layout/AscendingPictureAccentProcess"/>
    <dgm:cxn modelId="{17885DE7-4535-408B-AAAA-B93B28DC4846}" type="presParOf" srcId="{CE82CD6F-2238-48C2-9C8B-2E0E7333B814}" destId="{551C688C-0AB0-4FEC-91C9-207CB049B491}" srcOrd="10" destOrd="0" presId="urn:microsoft.com/office/officeart/2008/layout/AscendingPictureAccentProcess"/>
    <dgm:cxn modelId="{0179368F-7A37-4D38-A7BB-1F2E95B927AF}" type="presParOf" srcId="{CE82CD6F-2238-48C2-9C8B-2E0E7333B814}" destId="{5D6650D2-32BD-41F5-BA26-DA9A71D5AB38}" srcOrd="11" destOrd="0" presId="urn:microsoft.com/office/officeart/2008/layout/AscendingPictureAccentProcess"/>
    <dgm:cxn modelId="{9400E0BB-DEB8-4C15-AE7D-B418A07F8A38}" type="presParOf" srcId="{5D6650D2-32BD-41F5-BA26-DA9A71D5AB38}" destId="{400B7D45-D308-43E4-A7E9-ACE38B998230}" srcOrd="0" destOrd="0" presId="urn:microsoft.com/office/officeart/2008/layout/AscendingPictureAccentProcess"/>
    <dgm:cxn modelId="{2897DC55-C158-4BD1-A40E-91F9BC779DC8}" type="presParOf" srcId="{CE82CD6F-2238-48C2-9C8B-2E0E7333B814}" destId="{366F263A-2650-43D5-B989-48AFEF67901F}" srcOrd="12" destOrd="0" presId="urn:microsoft.com/office/officeart/2008/layout/AscendingPictureAccentProcess"/>
    <dgm:cxn modelId="{6CD1BBA8-AB6F-4D45-9616-2B747BD586B9}" type="presParOf" srcId="{CE82CD6F-2238-48C2-9C8B-2E0E7333B814}" destId="{84E20986-0A9C-4CE2-9D44-120FC3A8FFAA}" srcOrd="13" destOrd="0" presId="urn:microsoft.com/office/officeart/2008/layout/AscendingPictureAccentProcess"/>
    <dgm:cxn modelId="{EE2514BB-935D-4158-865C-E0BF49101DCB}" type="presParOf" srcId="{84E20986-0A9C-4CE2-9D44-120FC3A8FFAA}" destId="{009AC032-163E-42E3-A264-285F3555D617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8937F61-B6D6-4B28-BF11-EB600F4EFB49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E15DA220-A21A-46AC-910B-8755B10C5B29}">
      <dgm:prSet phldrT="[Texto]"/>
      <dgm:spPr/>
      <dgm:t>
        <a:bodyPr/>
        <a:lstStyle/>
        <a:p>
          <a:r>
            <a:rPr lang="es-ES" dirty="0" err="1" smtClean="0"/>
            <a:t>Moltes</a:t>
          </a:r>
          <a:r>
            <a:rPr lang="es-ES" dirty="0" smtClean="0"/>
            <a:t> </a:t>
          </a:r>
          <a:r>
            <a:rPr lang="es-ES" dirty="0" err="1" smtClean="0"/>
            <a:t>gràcies</a:t>
          </a:r>
          <a:r>
            <a:rPr lang="es-ES" dirty="0" smtClean="0"/>
            <a:t> per la </a:t>
          </a:r>
          <a:r>
            <a:rPr lang="es-ES" dirty="0" err="1" smtClean="0"/>
            <a:t>vostra</a:t>
          </a:r>
          <a:r>
            <a:rPr lang="es-ES" dirty="0" smtClean="0"/>
            <a:t> </a:t>
          </a:r>
          <a:r>
            <a:rPr lang="es-ES" dirty="0" err="1" smtClean="0"/>
            <a:t>atenció</a:t>
          </a:r>
          <a:r>
            <a:rPr lang="es-ES" dirty="0" smtClean="0"/>
            <a:t> </a:t>
          </a:r>
          <a:endParaRPr lang="ca-ES" dirty="0"/>
        </a:p>
      </dgm:t>
    </dgm:pt>
    <dgm:pt modelId="{C0B5093A-671C-42A3-87C4-30138247852D}" type="parTrans" cxnId="{730FE265-B09A-4437-83CE-43AB2DF404AF}">
      <dgm:prSet/>
      <dgm:spPr/>
      <dgm:t>
        <a:bodyPr/>
        <a:lstStyle/>
        <a:p>
          <a:endParaRPr lang="ca-ES"/>
        </a:p>
      </dgm:t>
    </dgm:pt>
    <dgm:pt modelId="{A5695AE9-C69C-49B7-9E8E-E95BFD148106}" type="sibTrans" cxnId="{730FE265-B09A-4437-83CE-43AB2DF404AF}">
      <dgm:prSet/>
      <dgm:spPr/>
      <dgm:t>
        <a:bodyPr/>
        <a:lstStyle/>
        <a:p>
          <a:endParaRPr lang="ca-ES"/>
        </a:p>
      </dgm:t>
    </dgm:pt>
    <dgm:pt modelId="{7F2229FA-98CD-4B8B-B6CE-FCB0C96DC565}" type="pres">
      <dgm:prSet presAssocID="{A8937F61-B6D6-4B28-BF11-EB600F4EFB49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0D12DCAE-D9F5-4252-A663-EFA64ACF409B}" type="pres">
      <dgm:prSet presAssocID="{E15DA220-A21A-46AC-910B-8755B10C5B29}" presName="firstNode" presStyleLbl="node1" presStyleIdx="0" presStyleCnt="1" custScaleY="53207" custLinFactNeighborX="388" custLinFactNeighborY="1006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30FE265-B09A-4437-83CE-43AB2DF404AF}" srcId="{A8937F61-B6D6-4B28-BF11-EB600F4EFB49}" destId="{E15DA220-A21A-46AC-910B-8755B10C5B29}" srcOrd="0" destOrd="0" parTransId="{C0B5093A-671C-42A3-87C4-30138247852D}" sibTransId="{A5695AE9-C69C-49B7-9E8E-E95BFD148106}"/>
    <dgm:cxn modelId="{494D44BE-E724-4120-8139-177432BB2B37}" type="presOf" srcId="{E15DA220-A21A-46AC-910B-8755B10C5B29}" destId="{0D12DCAE-D9F5-4252-A663-EFA64ACF409B}" srcOrd="0" destOrd="0" presId="urn:microsoft.com/office/officeart/2005/8/layout/bProcess2"/>
    <dgm:cxn modelId="{4C4DD282-063F-490E-8E28-3B8BE57209B5}" type="presOf" srcId="{A8937F61-B6D6-4B28-BF11-EB600F4EFB49}" destId="{7F2229FA-98CD-4B8B-B6CE-FCB0C96DC565}" srcOrd="0" destOrd="0" presId="urn:microsoft.com/office/officeart/2005/8/layout/bProcess2"/>
    <dgm:cxn modelId="{D1D3EADE-ECA6-4E22-BA7A-FA2EC826B79A}" type="presParOf" srcId="{7F2229FA-98CD-4B8B-B6CE-FCB0C96DC565}" destId="{0D12DCAE-D9F5-4252-A663-EFA64ACF409B}" srcOrd="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46561F-2C8C-4B58-946B-59585C6919CE}" type="doc">
      <dgm:prSet loTypeId="urn:microsoft.com/office/officeart/2005/8/layout/process3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ca-ES"/>
        </a:p>
      </dgm:t>
    </dgm:pt>
    <dgm:pt modelId="{984C4A9D-D0FD-4B2B-A803-A626C1A8E6FE}">
      <dgm:prSet phldrT="[Texto]"/>
      <dgm:spPr/>
      <dgm:t>
        <a:bodyPr/>
        <a:lstStyle/>
        <a:p>
          <a:r>
            <a:rPr lang="es-ES" dirty="0" err="1" smtClean="0"/>
            <a:t>Comprovació</a:t>
          </a:r>
          <a:r>
            <a:rPr lang="es-ES" dirty="0" smtClean="0"/>
            <a:t> material </a:t>
          </a:r>
          <a:endParaRPr lang="ca-ES" dirty="0"/>
        </a:p>
      </dgm:t>
    </dgm:pt>
    <dgm:pt modelId="{5795A8E6-56E7-4DDC-94D1-E8AD8F728650}" type="parTrans" cxnId="{AD591C06-87C7-49A8-9251-BF4DD3315DF2}">
      <dgm:prSet/>
      <dgm:spPr/>
      <dgm:t>
        <a:bodyPr/>
        <a:lstStyle/>
        <a:p>
          <a:endParaRPr lang="ca-ES"/>
        </a:p>
      </dgm:t>
    </dgm:pt>
    <dgm:pt modelId="{621852E5-8A54-4DDB-AC0C-A5C61E908541}" type="sibTrans" cxnId="{AD591C06-87C7-49A8-9251-BF4DD3315DF2}">
      <dgm:prSet/>
      <dgm:spPr/>
      <dgm:t>
        <a:bodyPr/>
        <a:lstStyle/>
        <a:p>
          <a:endParaRPr lang="ca-ES"/>
        </a:p>
      </dgm:t>
    </dgm:pt>
    <dgm:pt modelId="{B61CAF0F-ED77-4D1E-AD21-F43C92924B9B}">
      <dgm:prSet phldrT="[Texto]"/>
      <dgm:spPr/>
      <dgm:t>
        <a:bodyPr/>
        <a:lstStyle/>
        <a:p>
          <a:r>
            <a:rPr lang="es-ES" dirty="0" smtClean="0"/>
            <a:t>Cabina, 2 </a:t>
          </a:r>
          <a:r>
            <a:rPr lang="es-ES" dirty="0" err="1" smtClean="0"/>
            <a:t>urnes</a:t>
          </a:r>
          <a:r>
            <a:rPr lang="es-ES" dirty="0" smtClean="0"/>
            <a:t>, taula </a:t>
          </a:r>
          <a:r>
            <a:rPr lang="es-ES" dirty="0" err="1" smtClean="0"/>
            <a:t>amb</a:t>
          </a:r>
          <a:r>
            <a:rPr lang="es-ES" dirty="0" smtClean="0"/>
            <a:t> </a:t>
          </a:r>
          <a:r>
            <a:rPr lang="es-ES" dirty="0" err="1" smtClean="0"/>
            <a:t>paperetes</a:t>
          </a:r>
          <a:endParaRPr lang="ca-ES" dirty="0"/>
        </a:p>
      </dgm:t>
    </dgm:pt>
    <dgm:pt modelId="{1D9E52E4-2C20-4072-AB7A-DCE0F67BEAD8}" type="parTrans" cxnId="{917DBF3F-1D22-4C6E-BCBB-F2DA3C887CD2}">
      <dgm:prSet/>
      <dgm:spPr/>
      <dgm:t>
        <a:bodyPr/>
        <a:lstStyle/>
        <a:p>
          <a:endParaRPr lang="ca-ES"/>
        </a:p>
      </dgm:t>
    </dgm:pt>
    <dgm:pt modelId="{8DF5CAEA-363D-44BD-A9C4-699471172D97}" type="sibTrans" cxnId="{917DBF3F-1D22-4C6E-BCBB-F2DA3C887CD2}">
      <dgm:prSet/>
      <dgm:spPr/>
      <dgm:t>
        <a:bodyPr/>
        <a:lstStyle/>
        <a:p>
          <a:endParaRPr lang="ca-ES"/>
        </a:p>
      </dgm:t>
    </dgm:pt>
    <dgm:pt modelId="{2D31F34A-819A-40E7-BACA-655A45EF2644}">
      <dgm:prSet phldrT="[Texto]"/>
      <dgm:spPr/>
      <dgm:t>
        <a:bodyPr/>
        <a:lstStyle/>
        <a:p>
          <a:r>
            <a:rPr lang="es-ES" dirty="0" err="1" smtClean="0"/>
            <a:t>Comprovació</a:t>
          </a:r>
          <a:r>
            <a:rPr lang="es-ES" dirty="0" smtClean="0"/>
            <a:t> local </a:t>
          </a:r>
          <a:endParaRPr lang="ca-ES" dirty="0"/>
        </a:p>
      </dgm:t>
    </dgm:pt>
    <dgm:pt modelId="{0A76DAE1-67B6-424D-9B59-B85D46C8E903}" type="parTrans" cxnId="{13FEB739-8B83-4C21-937F-4DF5994E27B3}">
      <dgm:prSet/>
      <dgm:spPr/>
      <dgm:t>
        <a:bodyPr/>
        <a:lstStyle/>
        <a:p>
          <a:endParaRPr lang="ca-ES"/>
        </a:p>
      </dgm:t>
    </dgm:pt>
    <dgm:pt modelId="{96B10401-6421-4DB3-A4AE-8C03BAFCE3A0}" type="sibTrans" cxnId="{13FEB739-8B83-4C21-937F-4DF5994E27B3}">
      <dgm:prSet/>
      <dgm:spPr/>
      <dgm:t>
        <a:bodyPr/>
        <a:lstStyle/>
        <a:p>
          <a:endParaRPr lang="ca-ES"/>
        </a:p>
      </dgm:t>
    </dgm:pt>
    <dgm:pt modelId="{9CBD33F7-CF4F-4DC2-A063-526B762BF8ED}">
      <dgm:prSet phldrT="[Texto]"/>
      <dgm:spPr/>
      <dgm:t>
        <a:bodyPr/>
        <a:lstStyle/>
        <a:p>
          <a:r>
            <a:rPr lang="es-ES" dirty="0" err="1" smtClean="0"/>
            <a:t>Llum</a:t>
          </a:r>
          <a:r>
            <a:rPr lang="es-ES" dirty="0" smtClean="0"/>
            <a:t>, </a:t>
          </a:r>
          <a:r>
            <a:rPr lang="es-ES" dirty="0" err="1" smtClean="0"/>
            <a:t>cadires</a:t>
          </a:r>
          <a:r>
            <a:rPr lang="es-ES" dirty="0" smtClean="0"/>
            <a:t>,…</a:t>
          </a:r>
          <a:endParaRPr lang="ca-ES" dirty="0"/>
        </a:p>
      </dgm:t>
    </dgm:pt>
    <dgm:pt modelId="{BDCA0663-EBEE-4D67-9DA8-C72552C6445C}" type="parTrans" cxnId="{0D351609-62C9-49DF-A18D-DDD300FE1E22}">
      <dgm:prSet/>
      <dgm:spPr/>
      <dgm:t>
        <a:bodyPr/>
        <a:lstStyle/>
        <a:p>
          <a:endParaRPr lang="ca-ES"/>
        </a:p>
      </dgm:t>
    </dgm:pt>
    <dgm:pt modelId="{8A9D9196-CA9D-4B0C-BD4D-CB7CF0E561AD}" type="sibTrans" cxnId="{0D351609-62C9-49DF-A18D-DDD300FE1E22}">
      <dgm:prSet/>
      <dgm:spPr/>
      <dgm:t>
        <a:bodyPr/>
        <a:lstStyle/>
        <a:p>
          <a:endParaRPr lang="ca-ES"/>
        </a:p>
      </dgm:t>
    </dgm:pt>
    <dgm:pt modelId="{8E341C31-18E7-4CD4-984C-399047763CE4}">
      <dgm:prSet phldrT="[Texto]"/>
      <dgm:spPr/>
      <dgm:t>
        <a:bodyPr/>
        <a:lstStyle/>
        <a:p>
          <a:r>
            <a:rPr lang="es-ES" dirty="0" smtClean="0"/>
            <a:t>Material </a:t>
          </a:r>
          <a:r>
            <a:rPr lang="es-ES" dirty="0" err="1" smtClean="0"/>
            <a:t>d’escriptori</a:t>
          </a:r>
          <a:endParaRPr lang="ca-ES" dirty="0"/>
        </a:p>
      </dgm:t>
    </dgm:pt>
    <dgm:pt modelId="{C24BFFB0-79E9-402C-8EAD-9008B6C3ADE6}" type="parTrans" cxnId="{5DD8DFD3-532F-4A09-9AC1-29EF39B2F6CC}">
      <dgm:prSet/>
      <dgm:spPr/>
      <dgm:t>
        <a:bodyPr/>
        <a:lstStyle/>
        <a:p>
          <a:endParaRPr lang="ca-ES"/>
        </a:p>
      </dgm:t>
    </dgm:pt>
    <dgm:pt modelId="{63CCFDDB-3553-4A97-BC37-6F61D98B3A50}" type="sibTrans" cxnId="{5DD8DFD3-532F-4A09-9AC1-29EF39B2F6CC}">
      <dgm:prSet/>
      <dgm:spPr/>
      <dgm:t>
        <a:bodyPr/>
        <a:lstStyle/>
        <a:p>
          <a:endParaRPr lang="ca-ES"/>
        </a:p>
      </dgm:t>
    </dgm:pt>
    <dgm:pt modelId="{FB698251-0783-4C93-8BF7-9DB1D2FAFCD6}">
      <dgm:prSet phldrT="[Texto]"/>
      <dgm:spPr/>
      <dgm:t>
        <a:bodyPr/>
        <a:lstStyle/>
        <a:p>
          <a:r>
            <a:rPr lang="es-ES" dirty="0" err="1" smtClean="0"/>
            <a:t>Conjunt</a:t>
          </a:r>
          <a:r>
            <a:rPr lang="es-ES" dirty="0" smtClean="0"/>
            <a:t> de </a:t>
          </a:r>
          <a:r>
            <a:rPr lang="es-ES" dirty="0" err="1" smtClean="0"/>
            <a:t>documentació</a:t>
          </a:r>
          <a:r>
            <a:rPr lang="es-ES" dirty="0" smtClean="0"/>
            <a:t>: </a:t>
          </a:r>
          <a:r>
            <a:rPr lang="es-ES" dirty="0" err="1" smtClean="0"/>
            <a:t>actes</a:t>
          </a:r>
          <a:r>
            <a:rPr lang="es-ES" dirty="0" smtClean="0"/>
            <a:t> de </a:t>
          </a:r>
          <a:r>
            <a:rPr lang="es-ES" dirty="0" err="1" smtClean="0"/>
            <a:t>constitució</a:t>
          </a:r>
          <a:r>
            <a:rPr lang="es-ES" dirty="0" smtClean="0"/>
            <a:t>, de </a:t>
          </a:r>
          <a:r>
            <a:rPr lang="es-ES" dirty="0" err="1" smtClean="0"/>
            <a:t>sessió</a:t>
          </a:r>
          <a:r>
            <a:rPr lang="es-ES" dirty="0" smtClean="0"/>
            <a:t>, </a:t>
          </a:r>
          <a:r>
            <a:rPr lang="es-ES" dirty="0" err="1" smtClean="0"/>
            <a:t>d’escrutini</a:t>
          </a:r>
          <a:r>
            <a:rPr lang="es-ES" dirty="0" smtClean="0"/>
            <a:t>, </a:t>
          </a:r>
          <a:r>
            <a:rPr lang="es-ES" dirty="0" err="1" smtClean="0"/>
            <a:t>llista</a:t>
          </a:r>
          <a:r>
            <a:rPr lang="es-ES" dirty="0" smtClean="0"/>
            <a:t> de </a:t>
          </a:r>
          <a:r>
            <a:rPr lang="es-ES" dirty="0" err="1" smtClean="0"/>
            <a:t>cens</a:t>
          </a:r>
          <a:r>
            <a:rPr lang="es-ES" dirty="0" smtClean="0"/>
            <a:t>, </a:t>
          </a:r>
          <a:r>
            <a:rPr lang="es-ES" dirty="0" err="1" smtClean="0"/>
            <a:t>llista</a:t>
          </a:r>
          <a:r>
            <a:rPr lang="es-ES" dirty="0" smtClean="0"/>
            <a:t> de </a:t>
          </a:r>
          <a:r>
            <a:rPr lang="es-ES" dirty="0" err="1" smtClean="0"/>
            <a:t>carrers</a:t>
          </a:r>
          <a:r>
            <a:rPr lang="es-ES" dirty="0" smtClean="0"/>
            <a:t>, </a:t>
          </a:r>
          <a:r>
            <a:rPr lang="es-ES" dirty="0" err="1" smtClean="0"/>
            <a:t>llista</a:t>
          </a:r>
          <a:r>
            <a:rPr lang="es-ES" dirty="0" smtClean="0"/>
            <a:t> numerada de </a:t>
          </a:r>
          <a:r>
            <a:rPr lang="es-ES" dirty="0" err="1" smtClean="0"/>
            <a:t>votants</a:t>
          </a:r>
          <a:r>
            <a:rPr lang="es-ES" dirty="0" smtClean="0"/>
            <a:t>, </a:t>
          </a:r>
          <a:r>
            <a:rPr lang="es-ES" dirty="0" err="1" smtClean="0"/>
            <a:t>certificats</a:t>
          </a:r>
          <a:r>
            <a:rPr lang="es-ES" dirty="0" smtClean="0"/>
            <a:t> de </a:t>
          </a:r>
          <a:r>
            <a:rPr lang="es-ES" dirty="0" err="1" smtClean="0"/>
            <a:t>votació</a:t>
          </a:r>
          <a:r>
            <a:rPr lang="es-ES" dirty="0" smtClean="0"/>
            <a:t> i </a:t>
          </a:r>
          <a:r>
            <a:rPr lang="es-ES" dirty="0" err="1" smtClean="0"/>
            <a:t>assistència</a:t>
          </a:r>
          <a:r>
            <a:rPr lang="es-ES" dirty="0" smtClean="0"/>
            <a:t>,…	</a:t>
          </a:r>
          <a:endParaRPr lang="ca-ES" dirty="0"/>
        </a:p>
      </dgm:t>
    </dgm:pt>
    <dgm:pt modelId="{C439562C-65F2-41DC-B2B1-4688153B1D21}" type="parTrans" cxnId="{39D97605-174B-43E0-84C0-C2482772DCA8}">
      <dgm:prSet/>
      <dgm:spPr/>
      <dgm:t>
        <a:bodyPr/>
        <a:lstStyle/>
        <a:p>
          <a:endParaRPr lang="ca-ES"/>
        </a:p>
      </dgm:t>
    </dgm:pt>
    <dgm:pt modelId="{68A402A6-60EA-4F8F-BDF2-D5D20C600471}" type="sibTrans" cxnId="{39D97605-174B-43E0-84C0-C2482772DCA8}">
      <dgm:prSet/>
      <dgm:spPr/>
      <dgm:t>
        <a:bodyPr/>
        <a:lstStyle/>
        <a:p>
          <a:endParaRPr lang="ca-ES"/>
        </a:p>
      </dgm:t>
    </dgm:pt>
    <dgm:pt modelId="{CC97289F-7B65-4E43-9010-D21C7693CECF}">
      <dgm:prSet phldrT="[Texto]"/>
      <dgm:spPr/>
      <dgm:t>
        <a:bodyPr/>
        <a:lstStyle/>
        <a:p>
          <a:r>
            <a:rPr lang="es-ES" dirty="0" err="1" smtClean="0"/>
            <a:t>Suports</a:t>
          </a:r>
          <a:r>
            <a:rPr lang="es-ES" dirty="0" smtClean="0"/>
            <a:t> </a:t>
          </a:r>
          <a:r>
            <a:rPr lang="es-ES" dirty="0" err="1" smtClean="0"/>
            <a:t>indicatius</a:t>
          </a:r>
          <a:r>
            <a:rPr lang="es-ES" dirty="0" smtClean="0"/>
            <a:t>,…  </a:t>
          </a:r>
          <a:endParaRPr lang="ca-ES" dirty="0"/>
        </a:p>
      </dgm:t>
    </dgm:pt>
    <dgm:pt modelId="{7AA66292-D503-4352-9172-5C304FE7B6D1}" type="parTrans" cxnId="{F1D0371E-4313-4D68-8B86-F1D64E727D8B}">
      <dgm:prSet/>
      <dgm:spPr/>
      <dgm:t>
        <a:bodyPr/>
        <a:lstStyle/>
        <a:p>
          <a:endParaRPr lang="ca-ES"/>
        </a:p>
      </dgm:t>
    </dgm:pt>
    <dgm:pt modelId="{9523358D-DEEA-490B-BBD8-E2BA6F4D3696}" type="sibTrans" cxnId="{F1D0371E-4313-4D68-8B86-F1D64E727D8B}">
      <dgm:prSet/>
      <dgm:spPr/>
      <dgm:t>
        <a:bodyPr/>
        <a:lstStyle/>
        <a:p>
          <a:endParaRPr lang="ca-ES"/>
        </a:p>
      </dgm:t>
    </dgm:pt>
    <dgm:pt modelId="{A51DD903-02B6-41BA-97A6-9FC38CA79C89}" type="pres">
      <dgm:prSet presAssocID="{E546561F-2C8C-4B58-946B-59585C6919C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A5A4CE1-EB7D-4B81-976A-B0B2C6C75B52}" type="pres">
      <dgm:prSet presAssocID="{984C4A9D-D0FD-4B2B-A803-A626C1A8E6FE}" presName="composite" presStyleCnt="0"/>
      <dgm:spPr/>
    </dgm:pt>
    <dgm:pt modelId="{81BBB660-C592-4899-8E2F-73913F4A7E71}" type="pres">
      <dgm:prSet presAssocID="{984C4A9D-D0FD-4B2B-A803-A626C1A8E6FE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F6F538-E5C0-4116-BC99-C0E8CD486A60}" type="pres">
      <dgm:prSet presAssocID="{984C4A9D-D0FD-4B2B-A803-A626C1A8E6FE}" presName="parSh" presStyleLbl="node1" presStyleIdx="0" presStyleCnt="2" custLinFactNeighborX="15410" custLinFactNeighborY="73607"/>
      <dgm:spPr/>
      <dgm:t>
        <a:bodyPr/>
        <a:lstStyle/>
        <a:p>
          <a:endParaRPr lang="es-ES"/>
        </a:p>
      </dgm:t>
    </dgm:pt>
    <dgm:pt modelId="{2B23C4B1-03D0-4348-AE2F-1F70DCD701CA}" type="pres">
      <dgm:prSet presAssocID="{984C4A9D-D0FD-4B2B-A803-A626C1A8E6FE}" presName="desTx" presStyleLbl="fgAcc1" presStyleIdx="0" presStyleCnt="2" custScaleX="152606" custScaleY="49001" custLinFactNeighborX="2856" custLinFactNeighborY="58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8C83674-28BD-4AB4-A8BD-4201E82F1577}" type="pres">
      <dgm:prSet presAssocID="{621852E5-8A54-4DDB-AC0C-A5C61E908541}" presName="sibTrans" presStyleLbl="sibTrans2D1" presStyleIdx="0" presStyleCnt="1"/>
      <dgm:spPr/>
      <dgm:t>
        <a:bodyPr/>
        <a:lstStyle/>
        <a:p>
          <a:endParaRPr lang="es-ES"/>
        </a:p>
      </dgm:t>
    </dgm:pt>
    <dgm:pt modelId="{6A79CEAB-463F-4400-8445-2ED2C53C9A5B}" type="pres">
      <dgm:prSet presAssocID="{621852E5-8A54-4DDB-AC0C-A5C61E908541}" presName="connTx" presStyleLbl="sibTrans2D1" presStyleIdx="0" presStyleCnt="1"/>
      <dgm:spPr/>
      <dgm:t>
        <a:bodyPr/>
        <a:lstStyle/>
        <a:p>
          <a:endParaRPr lang="es-ES"/>
        </a:p>
      </dgm:t>
    </dgm:pt>
    <dgm:pt modelId="{F5EA75B7-EF3A-4826-810B-96BA5CE065B4}" type="pres">
      <dgm:prSet presAssocID="{2D31F34A-819A-40E7-BACA-655A45EF2644}" presName="composite" presStyleCnt="0"/>
      <dgm:spPr/>
    </dgm:pt>
    <dgm:pt modelId="{0F7E37CB-DF9B-4233-B7AF-62AAA034ACB5}" type="pres">
      <dgm:prSet presAssocID="{2D31F34A-819A-40E7-BACA-655A45EF2644}" presName="parTx" presStyleLbl="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E57CBB4-70BA-4507-BFC5-1AB0AFCFE9E2}" type="pres">
      <dgm:prSet presAssocID="{2D31F34A-819A-40E7-BACA-655A45EF2644}" presName="parSh" presStyleLbl="node1" presStyleIdx="1" presStyleCnt="2" custLinFactNeighborX="132" custLinFactNeighborY="69304"/>
      <dgm:spPr/>
      <dgm:t>
        <a:bodyPr/>
        <a:lstStyle/>
        <a:p>
          <a:endParaRPr lang="es-ES"/>
        </a:p>
      </dgm:t>
    </dgm:pt>
    <dgm:pt modelId="{94815258-6482-4DBA-AE2F-D84410D00A9E}" type="pres">
      <dgm:prSet presAssocID="{2D31F34A-819A-40E7-BACA-655A45EF2644}" presName="desTx" presStyleLbl="fgAcc1" presStyleIdx="1" presStyleCnt="2" custScaleX="152893" custScaleY="44880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39D97605-174B-43E0-84C0-C2482772DCA8}" srcId="{984C4A9D-D0FD-4B2B-A803-A626C1A8E6FE}" destId="{FB698251-0783-4C93-8BF7-9DB1D2FAFCD6}" srcOrd="2" destOrd="0" parTransId="{C439562C-65F2-41DC-B2B1-4688153B1D21}" sibTransId="{68A402A6-60EA-4F8F-BDF2-D5D20C600471}"/>
    <dgm:cxn modelId="{84ABDE5E-3739-4FB8-BEF8-FA03DAEE25C5}" type="presOf" srcId="{8E341C31-18E7-4CD4-984C-399047763CE4}" destId="{2B23C4B1-03D0-4348-AE2F-1F70DCD701CA}" srcOrd="0" destOrd="1" presId="urn:microsoft.com/office/officeart/2005/8/layout/process3"/>
    <dgm:cxn modelId="{917DBF3F-1D22-4C6E-BCBB-F2DA3C887CD2}" srcId="{984C4A9D-D0FD-4B2B-A803-A626C1A8E6FE}" destId="{B61CAF0F-ED77-4D1E-AD21-F43C92924B9B}" srcOrd="0" destOrd="0" parTransId="{1D9E52E4-2C20-4072-AB7A-DCE0F67BEAD8}" sibTransId="{8DF5CAEA-363D-44BD-A9C4-699471172D97}"/>
    <dgm:cxn modelId="{5DD8DFD3-532F-4A09-9AC1-29EF39B2F6CC}" srcId="{984C4A9D-D0FD-4B2B-A803-A626C1A8E6FE}" destId="{8E341C31-18E7-4CD4-984C-399047763CE4}" srcOrd="1" destOrd="0" parTransId="{C24BFFB0-79E9-402C-8EAD-9008B6C3ADE6}" sibTransId="{63CCFDDB-3553-4A97-BC37-6F61D98B3A50}"/>
    <dgm:cxn modelId="{6751E2C4-88D1-4D77-AF38-224CA8CB0AE9}" type="presOf" srcId="{2D31F34A-819A-40E7-BACA-655A45EF2644}" destId="{0F7E37CB-DF9B-4233-B7AF-62AAA034ACB5}" srcOrd="0" destOrd="0" presId="urn:microsoft.com/office/officeart/2005/8/layout/process3"/>
    <dgm:cxn modelId="{C1C47498-02F4-4813-8998-BE9D87697A30}" type="presOf" srcId="{621852E5-8A54-4DDB-AC0C-A5C61E908541}" destId="{08C83674-28BD-4AB4-A8BD-4201E82F1577}" srcOrd="0" destOrd="0" presId="urn:microsoft.com/office/officeart/2005/8/layout/process3"/>
    <dgm:cxn modelId="{4DD0454E-FF84-4D4A-A9DA-18C3C8A8D117}" type="presOf" srcId="{CC97289F-7B65-4E43-9010-D21C7693CECF}" destId="{94815258-6482-4DBA-AE2F-D84410D00A9E}" srcOrd="0" destOrd="1" presId="urn:microsoft.com/office/officeart/2005/8/layout/process3"/>
    <dgm:cxn modelId="{F1D0371E-4313-4D68-8B86-F1D64E727D8B}" srcId="{2D31F34A-819A-40E7-BACA-655A45EF2644}" destId="{CC97289F-7B65-4E43-9010-D21C7693CECF}" srcOrd="1" destOrd="0" parTransId="{7AA66292-D503-4352-9172-5C304FE7B6D1}" sibTransId="{9523358D-DEEA-490B-BBD8-E2BA6F4D3696}"/>
    <dgm:cxn modelId="{DA42EF08-DB63-4AF4-9033-ABBE4E487F88}" type="presOf" srcId="{FB698251-0783-4C93-8BF7-9DB1D2FAFCD6}" destId="{2B23C4B1-03D0-4348-AE2F-1F70DCD701CA}" srcOrd="0" destOrd="2" presId="urn:microsoft.com/office/officeart/2005/8/layout/process3"/>
    <dgm:cxn modelId="{0D351609-62C9-49DF-A18D-DDD300FE1E22}" srcId="{2D31F34A-819A-40E7-BACA-655A45EF2644}" destId="{9CBD33F7-CF4F-4DC2-A063-526B762BF8ED}" srcOrd="0" destOrd="0" parTransId="{BDCA0663-EBEE-4D67-9DA8-C72552C6445C}" sibTransId="{8A9D9196-CA9D-4B0C-BD4D-CB7CF0E561AD}"/>
    <dgm:cxn modelId="{766CB9E0-AC06-46B8-B4BA-19CF1A6726A6}" type="presOf" srcId="{9CBD33F7-CF4F-4DC2-A063-526B762BF8ED}" destId="{94815258-6482-4DBA-AE2F-D84410D00A9E}" srcOrd="0" destOrd="0" presId="urn:microsoft.com/office/officeart/2005/8/layout/process3"/>
    <dgm:cxn modelId="{F6435911-8EE1-48B5-AF71-519BF9FDEAED}" type="presOf" srcId="{984C4A9D-D0FD-4B2B-A803-A626C1A8E6FE}" destId="{81BBB660-C592-4899-8E2F-73913F4A7E71}" srcOrd="0" destOrd="0" presId="urn:microsoft.com/office/officeart/2005/8/layout/process3"/>
    <dgm:cxn modelId="{72CB8561-152B-47D1-A452-F254623EB6F9}" type="presOf" srcId="{2D31F34A-819A-40E7-BACA-655A45EF2644}" destId="{6E57CBB4-70BA-4507-BFC5-1AB0AFCFE9E2}" srcOrd="1" destOrd="0" presId="urn:microsoft.com/office/officeart/2005/8/layout/process3"/>
    <dgm:cxn modelId="{310AC88D-7ABA-41CA-879F-6CC4EC563ED8}" type="presOf" srcId="{621852E5-8A54-4DDB-AC0C-A5C61E908541}" destId="{6A79CEAB-463F-4400-8445-2ED2C53C9A5B}" srcOrd="1" destOrd="0" presId="urn:microsoft.com/office/officeart/2005/8/layout/process3"/>
    <dgm:cxn modelId="{48AD448C-B4DB-4863-B343-67980F8DE7BB}" type="presOf" srcId="{984C4A9D-D0FD-4B2B-A803-A626C1A8E6FE}" destId="{EAF6F538-E5C0-4116-BC99-C0E8CD486A60}" srcOrd="1" destOrd="0" presId="urn:microsoft.com/office/officeart/2005/8/layout/process3"/>
    <dgm:cxn modelId="{9B0D0926-7F7B-4F77-8545-A5122BB13FD3}" type="presOf" srcId="{B61CAF0F-ED77-4D1E-AD21-F43C92924B9B}" destId="{2B23C4B1-03D0-4348-AE2F-1F70DCD701CA}" srcOrd="0" destOrd="0" presId="urn:microsoft.com/office/officeart/2005/8/layout/process3"/>
    <dgm:cxn modelId="{E5460DF1-2910-4FD7-A98A-FC8A3B104F7B}" type="presOf" srcId="{E546561F-2C8C-4B58-946B-59585C6919CE}" destId="{A51DD903-02B6-41BA-97A6-9FC38CA79C89}" srcOrd="0" destOrd="0" presId="urn:microsoft.com/office/officeart/2005/8/layout/process3"/>
    <dgm:cxn modelId="{13FEB739-8B83-4C21-937F-4DF5994E27B3}" srcId="{E546561F-2C8C-4B58-946B-59585C6919CE}" destId="{2D31F34A-819A-40E7-BACA-655A45EF2644}" srcOrd="1" destOrd="0" parTransId="{0A76DAE1-67B6-424D-9B59-B85D46C8E903}" sibTransId="{96B10401-6421-4DB3-A4AE-8C03BAFCE3A0}"/>
    <dgm:cxn modelId="{AD591C06-87C7-49A8-9251-BF4DD3315DF2}" srcId="{E546561F-2C8C-4B58-946B-59585C6919CE}" destId="{984C4A9D-D0FD-4B2B-A803-A626C1A8E6FE}" srcOrd="0" destOrd="0" parTransId="{5795A8E6-56E7-4DDC-94D1-E8AD8F728650}" sibTransId="{621852E5-8A54-4DDB-AC0C-A5C61E908541}"/>
    <dgm:cxn modelId="{F82763BA-7C45-4E80-AC20-28314A34DE8F}" type="presParOf" srcId="{A51DD903-02B6-41BA-97A6-9FC38CA79C89}" destId="{FA5A4CE1-EB7D-4B81-976A-B0B2C6C75B52}" srcOrd="0" destOrd="0" presId="urn:microsoft.com/office/officeart/2005/8/layout/process3"/>
    <dgm:cxn modelId="{947D5406-CF62-4239-BAC7-7BF70EB885EB}" type="presParOf" srcId="{FA5A4CE1-EB7D-4B81-976A-B0B2C6C75B52}" destId="{81BBB660-C592-4899-8E2F-73913F4A7E71}" srcOrd="0" destOrd="0" presId="urn:microsoft.com/office/officeart/2005/8/layout/process3"/>
    <dgm:cxn modelId="{1B860754-1A93-4E36-BB56-042B2F1DA370}" type="presParOf" srcId="{FA5A4CE1-EB7D-4B81-976A-B0B2C6C75B52}" destId="{EAF6F538-E5C0-4116-BC99-C0E8CD486A60}" srcOrd="1" destOrd="0" presId="urn:microsoft.com/office/officeart/2005/8/layout/process3"/>
    <dgm:cxn modelId="{5F9D0F67-26A7-4991-9906-65C7A318A29E}" type="presParOf" srcId="{FA5A4CE1-EB7D-4B81-976A-B0B2C6C75B52}" destId="{2B23C4B1-03D0-4348-AE2F-1F70DCD701CA}" srcOrd="2" destOrd="0" presId="urn:microsoft.com/office/officeart/2005/8/layout/process3"/>
    <dgm:cxn modelId="{F0B889A1-25C1-4D0B-A7BB-F3E41E1CFAAD}" type="presParOf" srcId="{A51DD903-02B6-41BA-97A6-9FC38CA79C89}" destId="{08C83674-28BD-4AB4-A8BD-4201E82F1577}" srcOrd="1" destOrd="0" presId="urn:microsoft.com/office/officeart/2005/8/layout/process3"/>
    <dgm:cxn modelId="{60382D3F-25C9-4205-8B4D-02E4E9E921A2}" type="presParOf" srcId="{08C83674-28BD-4AB4-A8BD-4201E82F1577}" destId="{6A79CEAB-463F-4400-8445-2ED2C53C9A5B}" srcOrd="0" destOrd="0" presId="urn:microsoft.com/office/officeart/2005/8/layout/process3"/>
    <dgm:cxn modelId="{E7B6F090-650C-4918-AF2F-CEFF6242CE37}" type="presParOf" srcId="{A51DD903-02B6-41BA-97A6-9FC38CA79C89}" destId="{F5EA75B7-EF3A-4826-810B-96BA5CE065B4}" srcOrd="2" destOrd="0" presId="urn:microsoft.com/office/officeart/2005/8/layout/process3"/>
    <dgm:cxn modelId="{9862300F-EC79-4F65-9C2D-2AA4D4FF38CC}" type="presParOf" srcId="{F5EA75B7-EF3A-4826-810B-96BA5CE065B4}" destId="{0F7E37CB-DF9B-4233-B7AF-62AAA034ACB5}" srcOrd="0" destOrd="0" presId="urn:microsoft.com/office/officeart/2005/8/layout/process3"/>
    <dgm:cxn modelId="{DA681454-9555-4C5B-B22C-6C4D8C6998A1}" type="presParOf" srcId="{F5EA75B7-EF3A-4826-810B-96BA5CE065B4}" destId="{6E57CBB4-70BA-4507-BFC5-1AB0AFCFE9E2}" srcOrd="1" destOrd="0" presId="urn:microsoft.com/office/officeart/2005/8/layout/process3"/>
    <dgm:cxn modelId="{E24F9A7A-F653-46DD-9661-F8B3962D1B6B}" type="presParOf" srcId="{F5EA75B7-EF3A-4826-810B-96BA5CE065B4}" destId="{94815258-6482-4DBA-AE2F-D84410D00A9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666BBF-7AF0-4A50-8308-B3F58544EE03}" type="doc">
      <dgm:prSet loTypeId="urn:microsoft.com/office/officeart/2005/8/layout/chevron1" loCatId="process" qsTypeId="urn:microsoft.com/office/officeart/2005/8/quickstyle/simple1" qsCatId="simple" csTypeId="urn:microsoft.com/office/officeart/2005/8/colors/accent1_5" csCatId="accent1" phldr="1"/>
      <dgm:spPr/>
    </dgm:pt>
    <dgm:pt modelId="{C4B5C0F7-3049-4973-A35B-8ECE711C5451}">
      <dgm:prSet phldrT="[Texto]"/>
      <dgm:spPr/>
      <dgm:t>
        <a:bodyPr/>
        <a:lstStyle/>
        <a:p>
          <a:r>
            <a:rPr lang="es-ES" b="1" dirty="0" err="1" smtClean="0">
              <a:solidFill>
                <a:schemeClr val="tx1"/>
              </a:solidFill>
            </a:rPr>
            <a:t>Identificació</a:t>
          </a:r>
          <a:r>
            <a:rPr lang="es-ES" b="1" dirty="0" smtClean="0">
              <a:solidFill>
                <a:schemeClr val="tx1"/>
              </a:solidFill>
            </a:rPr>
            <a:t> del/de la </a:t>
          </a:r>
          <a:r>
            <a:rPr lang="es-ES" b="1" dirty="0" err="1" smtClean="0">
              <a:solidFill>
                <a:schemeClr val="tx1"/>
              </a:solidFill>
            </a:rPr>
            <a:t>votant</a:t>
          </a:r>
          <a:r>
            <a:rPr lang="es-ES" b="1" dirty="0" smtClean="0">
              <a:solidFill>
                <a:schemeClr val="tx1"/>
              </a:solidFill>
            </a:rPr>
            <a:t> </a:t>
          </a:r>
          <a:endParaRPr lang="ca-ES" b="1" dirty="0">
            <a:solidFill>
              <a:schemeClr val="tx1"/>
            </a:solidFill>
          </a:endParaRPr>
        </a:p>
      </dgm:t>
    </dgm:pt>
    <dgm:pt modelId="{8ABE4BF4-C5BC-4BB4-A7C5-E54C67BF68CA}" type="parTrans" cxnId="{E9823D86-AF72-461A-B3EC-291722401763}">
      <dgm:prSet/>
      <dgm:spPr/>
      <dgm:t>
        <a:bodyPr/>
        <a:lstStyle/>
        <a:p>
          <a:endParaRPr lang="ca-ES"/>
        </a:p>
      </dgm:t>
    </dgm:pt>
    <dgm:pt modelId="{B6DC8DC3-0AD6-49D3-9CE2-72D1387B3722}" type="sibTrans" cxnId="{E9823D86-AF72-461A-B3EC-291722401763}">
      <dgm:prSet/>
      <dgm:spPr/>
      <dgm:t>
        <a:bodyPr/>
        <a:lstStyle/>
        <a:p>
          <a:endParaRPr lang="ca-ES"/>
        </a:p>
      </dgm:t>
    </dgm:pt>
    <dgm:pt modelId="{15C9BBFE-C6A8-4FD8-96C6-4C23E595FAF0}">
      <dgm:prSet phldrT="[Texto]"/>
      <dgm:spPr/>
      <dgm:t>
        <a:bodyPr/>
        <a:lstStyle/>
        <a:p>
          <a:r>
            <a:rPr lang="es-ES" b="1" dirty="0" err="1" smtClean="0">
              <a:solidFill>
                <a:schemeClr val="tx1"/>
              </a:solidFill>
            </a:rPr>
            <a:t>Comprovar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llista</a:t>
          </a:r>
          <a:r>
            <a:rPr lang="es-ES" b="1" dirty="0" smtClean="0">
              <a:solidFill>
                <a:schemeClr val="tx1"/>
              </a:solidFill>
            </a:rPr>
            <a:t> </a:t>
          </a:r>
          <a:r>
            <a:rPr lang="es-ES" b="1" dirty="0" err="1" smtClean="0">
              <a:solidFill>
                <a:schemeClr val="tx1"/>
              </a:solidFill>
            </a:rPr>
            <a:t>cens</a:t>
          </a:r>
          <a:endParaRPr lang="ca-ES" b="1" dirty="0">
            <a:solidFill>
              <a:schemeClr val="tx1"/>
            </a:solidFill>
          </a:endParaRPr>
        </a:p>
      </dgm:t>
    </dgm:pt>
    <dgm:pt modelId="{CE4F2FEE-9388-4AB0-9754-34B73BD46148}" type="parTrans" cxnId="{181EB9BE-FF94-4767-BBDB-CFB9DECF39BB}">
      <dgm:prSet/>
      <dgm:spPr/>
      <dgm:t>
        <a:bodyPr/>
        <a:lstStyle/>
        <a:p>
          <a:endParaRPr lang="ca-ES"/>
        </a:p>
      </dgm:t>
    </dgm:pt>
    <dgm:pt modelId="{7D7FB9AF-8345-4830-A5DA-9D82D5A4F8CC}" type="sibTrans" cxnId="{181EB9BE-FF94-4767-BBDB-CFB9DECF39BB}">
      <dgm:prSet/>
      <dgm:spPr/>
      <dgm:t>
        <a:bodyPr/>
        <a:lstStyle/>
        <a:p>
          <a:endParaRPr lang="ca-ES"/>
        </a:p>
      </dgm:t>
    </dgm:pt>
    <dgm:pt modelId="{7CAD848D-E333-4BB4-8EB1-55B87CFCA110}">
      <dgm:prSet phldrT="[Texto]"/>
      <dgm:spPr/>
      <dgm:t>
        <a:bodyPr/>
        <a:lstStyle/>
        <a:p>
          <a:r>
            <a:rPr lang="es-ES" b="1" dirty="0" err="1" smtClean="0">
              <a:solidFill>
                <a:schemeClr val="tx1"/>
              </a:solidFill>
            </a:rPr>
            <a:t>Vot</a:t>
          </a:r>
          <a:endParaRPr lang="ca-ES" b="1" dirty="0">
            <a:solidFill>
              <a:schemeClr val="tx1"/>
            </a:solidFill>
          </a:endParaRPr>
        </a:p>
      </dgm:t>
    </dgm:pt>
    <dgm:pt modelId="{B2214EFC-E399-4A07-8693-11E9500FA855}" type="parTrans" cxnId="{877B675B-928F-415F-A238-9F9E6EEFB2A0}">
      <dgm:prSet/>
      <dgm:spPr/>
      <dgm:t>
        <a:bodyPr/>
        <a:lstStyle/>
        <a:p>
          <a:endParaRPr lang="ca-ES"/>
        </a:p>
      </dgm:t>
    </dgm:pt>
    <dgm:pt modelId="{DA493314-8239-41FB-9ABC-42BB844B7E71}" type="sibTrans" cxnId="{877B675B-928F-415F-A238-9F9E6EEFB2A0}">
      <dgm:prSet/>
      <dgm:spPr/>
      <dgm:t>
        <a:bodyPr/>
        <a:lstStyle/>
        <a:p>
          <a:endParaRPr lang="ca-ES"/>
        </a:p>
      </dgm:t>
    </dgm:pt>
    <dgm:pt modelId="{B6A69DB5-F8D3-496E-A24E-48DB1B75AC73}">
      <dgm:prSet/>
      <dgm:spPr/>
      <dgm:t>
        <a:bodyPr/>
        <a:lstStyle/>
        <a:p>
          <a:r>
            <a:rPr lang="es-ES" b="1" dirty="0" err="1" smtClean="0">
              <a:solidFill>
                <a:schemeClr val="tx1"/>
              </a:solidFill>
            </a:rPr>
            <a:t>Anotació</a:t>
          </a:r>
          <a:r>
            <a:rPr lang="es-ES" b="1" dirty="0" smtClean="0">
              <a:solidFill>
                <a:schemeClr val="tx1"/>
              </a:solidFill>
            </a:rPr>
            <a:t> a la </a:t>
          </a:r>
          <a:r>
            <a:rPr lang="es-ES" b="1" dirty="0" err="1" smtClean="0">
              <a:solidFill>
                <a:schemeClr val="tx1"/>
              </a:solidFill>
            </a:rPr>
            <a:t>llista</a:t>
          </a:r>
          <a:r>
            <a:rPr lang="es-ES" b="1" dirty="0" smtClean="0">
              <a:solidFill>
                <a:schemeClr val="tx1"/>
              </a:solidFill>
            </a:rPr>
            <a:t> numerada de </a:t>
          </a:r>
          <a:r>
            <a:rPr lang="es-ES" b="1" dirty="0" err="1" smtClean="0">
              <a:solidFill>
                <a:schemeClr val="tx1"/>
              </a:solidFill>
            </a:rPr>
            <a:t>votants</a:t>
          </a:r>
          <a:endParaRPr lang="ca-ES" b="1" dirty="0">
            <a:solidFill>
              <a:schemeClr val="tx1"/>
            </a:solidFill>
          </a:endParaRPr>
        </a:p>
      </dgm:t>
    </dgm:pt>
    <dgm:pt modelId="{618DE35C-5A84-4176-96DC-A7FCEDC33AE0}" type="parTrans" cxnId="{643E28B8-F525-4661-B929-2BAEE13AA361}">
      <dgm:prSet/>
      <dgm:spPr/>
      <dgm:t>
        <a:bodyPr/>
        <a:lstStyle/>
        <a:p>
          <a:endParaRPr lang="ca-ES"/>
        </a:p>
      </dgm:t>
    </dgm:pt>
    <dgm:pt modelId="{3B3AA19A-53C5-4B97-AF53-145084C81428}" type="sibTrans" cxnId="{643E28B8-F525-4661-B929-2BAEE13AA361}">
      <dgm:prSet/>
      <dgm:spPr/>
      <dgm:t>
        <a:bodyPr/>
        <a:lstStyle/>
        <a:p>
          <a:endParaRPr lang="ca-ES"/>
        </a:p>
      </dgm:t>
    </dgm:pt>
    <dgm:pt modelId="{A3C2D5C1-2086-406A-8043-7057FC705F41}" type="pres">
      <dgm:prSet presAssocID="{97666BBF-7AF0-4A50-8308-B3F58544EE03}" presName="Name0" presStyleCnt="0">
        <dgm:presLayoutVars>
          <dgm:dir/>
          <dgm:animLvl val="lvl"/>
          <dgm:resizeHandles val="exact"/>
        </dgm:presLayoutVars>
      </dgm:prSet>
      <dgm:spPr/>
    </dgm:pt>
    <dgm:pt modelId="{1B32669F-ED52-4D3C-8D24-7B89B2E67CE2}" type="pres">
      <dgm:prSet presAssocID="{C4B5C0F7-3049-4973-A35B-8ECE711C5451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1F0D49F6-C502-4BC3-9246-D094F6C8FCD7}" type="pres">
      <dgm:prSet presAssocID="{B6DC8DC3-0AD6-49D3-9CE2-72D1387B3722}" presName="parTxOnlySpace" presStyleCnt="0"/>
      <dgm:spPr/>
    </dgm:pt>
    <dgm:pt modelId="{E0285900-7916-45C4-ABE7-359A9D14A3F6}" type="pres">
      <dgm:prSet presAssocID="{15C9BBFE-C6A8-4FD8-96C6-4C23E595FAF0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62D43A31-3189-492D-8582-E2E0B4FCE4BC}" type="pres">
      <dgm:prSet presAssocID="{7D7FB9AF-8345-4830-A5DA-9D82D5A4F8CC}" presName="parTxOnlySpace" presStyleCnt="0"/>
      <dgm:spPr/>
    </dgm:pt>
    <dgm:pt modelId="{B2931A2F-CF1D-4A1B-8F61-2DBF4B9A052D}" type="pres">
      <dgm:prSet presAssocID="{7CAD848D-E333-4BB4-8EB1-55B87CFCA110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DEE02C1-2AD4-4D0B-9922-33B28C9A90DD}" type="pres">
      <dgm:prSet presAssocID="{DA493314-8239-41FB-9ABC-42BB844B7E71}" presName="parTxOnlySpace" presStyleCnt="0"/>
      <dgm:spPr/>
    </dgm:pt>
    <dgm:pt modelId="{F2407BD3-F15B-4379-AA68-31F5D2EE47C4}" type="pres">
      <dgm:prSet presAssocID="{B6A69DB5-F8D3-496E-A24E-48DB1B75AC73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181EB9BE-FF94-4767-BBDB-CFB9DECF39BB}" srcId="{97666BBF-7AF0-4A50-8308-B3F58544EE03}" destId="{15C9BBFE-C6A8-4FD8-96C6-4C23E595FAF0}" srcOrd="1" destOrd="0" parTransId="{CE4F2FEE-9388-4AB0-9754-34B73BD46148}" sibTransId="{7D7FB9AF-8345-4830-A5DA-9D82D5A4F8CC}"/>
    <dgm:cxn modelId="{7B8684C4-C965-4878-9D09-3E7AD4BE3945}" type="presOf" srcId="{7CAD848D-E333-4BB4-8EB1-55B87CFCA110}" destId="{B2931A2F-CF1D-4A1B-8F61-2DBF4B9A052D}" srcOrd="0" destOrd="0" presId="urn:microsoft.com/office/officeart/2005/8/layout/chevron1"/>
    <dgm:cxn modelId="{6B4210D8-7C14-44D1-8582-D3A30852DE17}" type="presOf" srcId="{97666BBF-7AF0-4A50-8308-B3F58544EE03}" destId="{A3C2D5C1-2086-406A-8043-7057FC705F41}" srcOrd="0" destOrd="0" presId="urn:microsoft.com/office/officeart/2005/8/layout/chevron1"/>
    <dgm:cxn modelId="{877B675B-928F-415F-A238-9F9E6EEFB2A0}" srcId="{97666BBF-7AF0-4A50-8308-B3F58544EE03}" destId="{7CAD848D-E333-4BB4-8EB1-55B87CFCA110}" srcOrd="2" destOrd="0" parTransId="{B2214EFC-E399-4A07-8693-11E9500FA855}" sibTransId="{DA493314-8239-41FB-9ABC-42BB844B7E71}"/>
    <dgm:cxn modelId="{A63541FE-0806-4A3B-8609-8E4A7CB6CE0B}" type="presOf" srcId="{B6A69DB5-F8D3-496E-A24E-48DB1B75AC73}" destId="{F2407BD3-F15B-4379-AA68-31F5D2EE47C4}" srcOrd="0" destOrd="0" presId="urn:microsoft.com/office/officeart/2005/8/layout/chevron1"/>
    <dgm:cxn modelId="{545487C1-3863-4451-A4A3-D0A7CFE27723}" type="presOf" srcId="{C4B5C0F7-3049-4973-A35B-8ECE711C5451}" destId="{1B32669F-ED52-4D3C-8D24-7B89B2E67CE2}" srcOrd="0" destOrd="0" presId="urn:microsoft.com/office/officeart/2005/8/layout/chevron1"/>
    <dgm:cxn modelId="{643E28B8-F525-4661-B929-2BAEE13AA361}" srcId="{97666BBF-7AF0-4A50-8308-B3F58544EE03}" destId="{B6A69DB5-F8D3-496E-A24E-48DB1B75AC73}" srcOrd="3" destOrd="0" parTransId="{618DE35C-5A84-4176-96DC-A7FCEDC33AE0}" sibTransId="{3B3AA19A-53C5-4B97-AF53-145084C81428}"/>
    <dgm:cxn modelId="{E9823D86-AF72-461A-B3EC-291722401763}" srcId="{97666BBF-7AF0-4A50-8308-B3F58544EE03}" destId="{C4B5C0F7-3049-4973-A35B-8ECE711C5451}" srcOrd="0" destOrd="0" parTransId="{8ABE4BF4-C5BC-4BB4-A7C5-E54C67BF68CA}" sibTransId="{B6DC8DC3-0AD6-49D3-9CE2-72D1387B3722}"/>
    <dgm:cxn modelId="{246B67F9-2C9B-47FE-87C1-A4826719B5C7}" type="presOf" srcId="{15C9BBFE-C6A8-4FD8-96C6-4C23E595FAF0}" destId="{E0285900-7916-45C4-ABE7-359A9D14A3F6}" srcOrd="0" destOrd="0" presId="urn:microsoft.com/office/officeart/2005/8/layout/chevron1"/>
    <dgm:cxn modelId="{D948E17B-0122-4BDF-81C0-84E3CFF7BAB7}" type="presParOf" srcId="{A3C2D5C1-2086-406A-8043-7057FC705F41}" destId="{1B32669F-ED52-4D3C-8D24-7B89B2E67CE2}" srcOrd="0" destOrd="0" presId="urn:microsoft.com/office/officeart/2005/8/layout/chevron1"/>
    <dgm:cxn modelId="{F4CF7C2B-535D-4A6B-A5D7-9E4FAC19E02E}" type="presParOf" srcId="{A3C2D5C1-2086-406A-8043-7057FC705F41}" destId="{1F0D49F6-C502-4BC3-9246-D094F6C8FCD7}" srcOrd="1" destOrd="0" presId="urn:microsoft.com/office/officeart/2005/8/layout/chevron1"/>
    <dgm:cxn modelId="{E537BE48-B510-4CD7-B4BB-0A69C8CD4417}" type="presParOf" srcId="{A3C2D5C1-2086-406A-8043-7057FC705F41}" destId="{E0285900-7916-45C4-ABE7-359A9D14A3F6}" srcOrd="2" destOrd="0" presId="urn:microsoft.com/office/officeart/2005/8/layout/chevron1"/>
    <dgm:cxn modelId="{14E5F255-8622-47FF-97E2-AD9F50DA26E4}" type="presParOf" srcId="{A3C2D5C1-2086-406A-8043-7057FC705F41}" destId="{62D43A31-3189-492D-8582-E2E0B4FCE4BC}" srcOrd="3" destOrd="0" presId="urn:microsoft.com/office/officeart/2005/8/layout/chevron1"/>
    <dgm:cxn modelId="{E060A41E-F948-4964-A13F-89AF1852D24C}" type="presParOf" srcId="{A3C2D5C1-2086-406A-8043-7057FC705F41}" destId="{B2931A2F-CF1D-4A1B-8F61-2DBF4B9A052D}" srcOrd="4" destOrd="0" presId="urn:microsoft.com/office/officeart/2005/8/layout/chevron1"/>
    <dgm:cxn modelId="{61122408-B8C0-4DE3-9453-C1699B69CAE3}" type="presParOf" srcId="{A3C2D5C1-2086-406A-8043-7057FC705F41}" destId="{4DEE02C1-2AD4-4D0B-9922-33B28C9A90DD}" srcOrd="5" destOrd="0" presId="urn:microsoft.com/office/officeart/2005/8/layout/chevron1"/>
    <dgm:cxn modelId="{C3A9B27D-5541-44E1-B28E-A027ED3FB746}" type="presParOf" srcId="{A3C2D5C1-2086-406A-8043-7057FC705F41}" destId="{F2407BD3-F15B-4379-AA68-31F5D2EE47C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394EB33-5DF1-4349-8DED-0D70717B1EAB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C317021-4AB3-4AC3-BEEB-1C1184E7793A}">
      <dgm:prSet phldrT="[Texto]"/>
      <dgm:spPr/>
      <dgm:t>
        <a:bodyPr/>
        <a:lstStyle/>
        <a:p>
          <a:r>
            <a:rPr lang="es-ES" b="0" dirty="0" smtClean="0">
              <a:solidFill>
                <a:schemeClr val="tx1"/>
              </a:solidFill>
            </a:rPr>
            <a:t>DNI</a:t>
          </a:r>
        </a:p>
        <a:p>
          <a:r>
            <a:rPr lang="es-ES" b="0" dirty="0" err="1" smtClean="0">
              <a:solidFill>
                <a:schemeClr val="tx1"/>
              </a:solidFill>
            </a:rPr>
            <a:t>Passaport</a:t>
          </a:r>
          <a:endParaRPr lang="es-ES" b="0" dirty="0" smtClean="0">
            <a:solidFill>
              <a:schemeClr val="tx1"/>
            </a:solidFill>
          </a:endParaRPr>
        </a:p>
        <a:p>
          <a:r>
            <a:rPr lang="es-ES" b="0" dirty="0" err="1" smtClean="0">
              <a:solidFill>
                <a:schemeClr val="tx1"/>
              </a:solidFill>
            </a:rPr>
            <a:t>Permís</a:t>
          </a:r>
          <a:r>
            <a:rPr lang="es-ES" b="0" dirty="0" smtClean="0">
              <a:solidFill>
                <a:schemeClr val="tx1"/>
              </a:solidFill>
            </a:rPr>
            <a:t> de </a:t>
          </a:r>
          <a:r>
            <a:rPr lang="es-ES" b="0" dirty="0" err="1" smtClean="0">
              <a:solidFill>
                <a:schemeClr val="tx1"/>
              </a:solidFill>
            </a:rPr>
            <a:t>conduir</a:t>
          </a:r>
          <a:r>
            <a:rPr lang="es-ES" b="0" dirty="0" smtClean="0">
              <a:solidFill>
                <a:schemeClr val="tx1"/>
              </a:solidFill>
            </a:rPr>
            <a:t> (</a:t>
          </a:r>
          <a:r>
            <a:rPr lang="es-ES" b="0" dirty="0" err="1" smtClean="0">
              <a:solidFill>
                <a:schemeClr val="tx1"/>
              </a:solidFill>
            </a:rPr>
            <a:t>miDGT</a:t>
          </a:r>
          <a:r>
            <a:rPr lang="es-ES" b="0" dirty="0" smtClean="0">
              <a:solidFill>
                <a:schemeClr val="tx1"/>
              </a:solidFill>
            </a:rPr>
            <a:t>) </a:t>
          </a:r>
        </a:p>
        <a:p>
          <a:r>
            <a:rPr lang="es-ES" b="0" dirty="0" smtClean="0">
              <a:solidFill>
                <a:schemeClr val="tx1"/>
              </a:solidFill>
            </a:rPr>
            <a:t>Tarjeta de </a:t>
          </a:r>
          <a:r>
            <a:rPr lang="es-ES" b="0" dirty="0" err="1" smtClean="0">
              <a:solidFill>
                <a:schemeClr val="tx1"/>
              </a:solidFill>
            </a:rPr>
            <a:t>residència</a:t>
          </a:r>
          <a:endParaRPr lang="es-ES" b="0" dirty="0" smtClean="0">
            <a:solidFill>
              <a:schemeClr val="tx1"/>
            </a:solidFill>
          </a:endParaRPr>
        </a:p>
        <a:p>
          <a:r>
            <a:rPr lang="es-ES" b="0" dirty="0" smtClean="0">
              <a:solidFill>
                <a:schemeClr val="tx1"/>
              </a:solidFill>
            </a:rPr>
            <a:t>ORIGINALS. </a:t>
          </a:r>
          <a:endParaRPr lang="ca-ES" b="0" dirty="0">
            <a:solidFill>
              <a:schemeClr val="tx1"/>
            </a:solidFill>
          </a:endParaRPr>
        </a:p>
      </dgm:t>
    </dgm:pt>
    <dgm:pt modelId="{5224EDA3-DBB0-48E3-9BFF-39F842484994}" type="parTrans" cxnId="{416A9B21-981F-419A-B7F3-911BAD4F79E6}">
      <dgm:prSet/>
      <dgm:spPr/>
      <dgm:t>
        <a:bodyPr/>
        <a:lstStyle/>
        <a:p>
          <a:endParaRPr lang="ca-ES"/>
        </a:p>
      </dgm:t>
    </dgm:pt>
    <dgm:pt modelId="{2E9F793C-3B47-46C1-89B4-FE86B875A260}" type="sibTrans" cxnId="{416A9B21-981F-419A-B7F3-911BAD4F79E6}">
      <dgm:prSet/>
      <dgm:spPr/>
      <dgm:t>
        <a:bodyPr/>
        <a:lstStyle/>
        <a:p>
          <a:endParaRPr lang="ca-ES"/>
        </a:p>
      </dgm:t>
    </dgm:pt>
    <dgm:pt modelId="{2C8945CD-5958-406D-951D-F7D916A4C529}">
      <dgm:prSet phldrT="[Texto]"/>
      <dgm:spPr/>
      <dgm:t>
        <a:bodyPr/>
        <a:lstStyle/>
        <a:p>
          <a:r>
            <a:rPr lang="es-ES" dirty="0" smtClean="0">
              <a:solidFill>
                <a:schemeClr val="tx1"/>
              </a:solidFill>
            </a:rPr>
            <a:t>Anotar </a:t>
          </a:r>
          <a:r>
            <a:rPr lang="es-ES" dirty="0" err="1" smtClean="0">
              <a:solidFill>
                <a:schemeClr val="tx1"/>
              </a:solidFill>
            </a:rPr>
            <a:t>nom</a:t>
          </a:r>
          <a:r>
            <a:rPr lang="es-ES" dirty="0" smtClean="0">
              <a:solidFill>
                <a:schemeClr val="tx1"/>
              </a:solidFill>
            </a:rPr>
            <a:t> i </a:t>
          </a:r>
          <a:r>
            <a:rPr lang="es-ES" dirty="0" err="1" smtClean="0">
              <a:solidFill>
                <a:schemeClr val="tx1"/>
              </a:solidFill>
            </a:rPr>
            <a:t>cognoms</a:t>
          </a:r>
          <a:r>
            <a:rPr lang="es-ES" dirty="0" smtClean="0">
              <a:solidFill>
                <a:schemeClr val="tx1"/>
              </a:solidFill>
            </a:rPr>
            <a:t> a la </a:t>
          </a:r>
          <a:r>
            <a:rPr lang="es-ES" dirty="0" err="1" smtClean="0">
              <a:solidFill>
                <a:schemeClr val="tx1"/>
              </a:solidFill>
            </a:rPr>
            <a:t>llista</a:t>
          </a:r>
          <a:r>
            <a:rPr lang="es-ES" dirty="0" smtClean="0">
              <a:solidFill>
                <a:schemeClr val="tx1"/>
              </a:solidFill>
            </a:rPr>
            <a:t> numerada de </a:t>
          </a:r>
          <a:r>
            <a:rPr lang="es-ES" dirty="0" err="1" smtClean="0">
              <a:solidFill>
                <a:schemeClr val="tx1"/>
              </a:solidFill>
            </a:rPr>
            <a:t>votants</a:t>
          </a:r>
          <a:r>
            <a:rPr lang="es-ES" dirty="0" smtClean="0">
              <a:solidFill>
                <a:schemeClr val="tx1"/>
              </a:solidFill>
            </a:rPr>
            <a:t> en </a:t>
          </a:r>
          <a:r>
            <a:rPr lang="es-ES" dirty="0" err="1" smtClean="0">
              <a:solidFill>
                <a:schemeClr val="tx1"/>
              </a:solidFill>
            </a:rPr>
            <a:t>l’ordre</a:t>
          </a:r>
          <a:r>
            <a:rPr lang="es-ES" dirty="0" smtClean="0">
              <a:solidFill>
                <a:schemeClr val="tx1"/>
              </a:solidFill>
            </a:rPr>
            <a:t> que voten i </a:t>
          </a:r>
          <a:r>
            <a:rPr lang="es-ES" dirty="0" err="1" smtClean="0">
              <a:solidFill>
                <a:schemeClr val="tx1"/>
              </a:solidFill>
            </a:rPr>
            <a:t>incloure</a:t>
          </a:r>
          <a:r>
            <a:rPr lang="es-ES" dirty="0" smtClean="0">
              <a:solidFill>
                <a:schemeClr val="tx1"/>
              </a:solidFill>
            </a:rPr>
            <a:t> el número de la </a:t>
          </a:r>
          <a:r>
            <a:rPr lang="es-ES" dirty="0" err="1" smtClean="0">
              <a:solidFill>
                <a:schemeClr val="tx1"/>
              </a:solidFill>
            </a:rPr>
            <a:t>llista</a:t>
          </a:r>
          <a:r>
            <a:rPr lang="es-ES" dirty="0" smtClean="0">
              <a:solidFill>
                <a:schemeClr val="tx1"/>
              </a:solidFill>
            </a:rPr>
            <a:t> del </a:t>
          </a:r>
          <a:r>
            <a:rPr lang="es-ES" dirty="0" err="1" smtClean="0">
              <a:solidFill>
                <a:schemeClr val="tx1"/>
              </a:solidFill>
            </a:rPr>
            <a:t>cens</a:t>
          </a:r>
          <a:r>
            <a:rPr lang="es-ES" dirty="0" smtClean="0">
              <a:solidFill>
                <a:schemeClr val="tx1"/>
              </a:solidFill>
            </a:rPr>
            <a:t>. </a:t>
          </a:r>
          <a:endParaRPr lang="ca-ES" dirty="0">
            <a:solidFill>
              <a:schemeClr val="tx1"/>
            </a:solidFill>
          </a:endParaRPr>
        </a:p>
      </dgm:t>
    </dgm:pt>
    <dgm:pt modelId="{2DA5919C-F947-4F55-A4CC-01D5DEB3AF57}" type="parTrans" cxnId="{9D5CFF8C-54DD-4075-866E-D82D56080551}">
      <dgm:prSet/>
      <dgm:spPr/>
      <dgm:t>
        <a:bodyPr/>
        <a:lstStyle/>
        <a:p>
          <a:endParaRPr lang="ca-ES"/>
        </a:p>
      </dgm:t>
    </dgm:pt>
    <dgm:pt modelId="{13B4F668-7E49-4FEA-8498-32DD7F1DA9B7}" type="sibTrans" cxnId="{9D5CFF8C-54DD-4075-866E-D82D56080551}">
      <dgm:prSet/>
      <dgm:spPr/>
      <dgm:t>
        <a:bodyPr/>
        <a:lstStyle/>
        <a:p>
          <a:endParaRPr lang="ca-ES"/>
        </a:p>
      </dgm:t>
    </dgm:pt>
    <dgm:pt modelId="{25961ADD-C60C-41D0-8E4D-5BB9F409AFF2}">
      <dgm:prSet/>
      <dgm:spPr/>
      <dgm:t>
        <a:bodyPr/>
        <a:lstStyle/>
        <a:p>
          <a:r>
            <a:rPr lang="es-ES" b="0" dirty="0" err="1" smtClean="0">
              <a:solidFill>
                <a:schemeClr val="tx1"/>
              </a:solidFill>
            </a:rPr>
            <a:t>Comprovació</a:t>
          </a:r>
          <a:r>
            <a:rPr lang="es-ES" b="0" dirty="0" smtClean="0">
              <a:solidFill>
                <a:schemeClr val="tx1"/>
              </a:solidFill>
            </a:rPr>
            <a:t> que la persona </a:t>
          </a:r>
          <a:r>
            <a:rPr lang="es-ES" b="0" dirty="0" err="1" smtClean="0">
              <a:solidFill>
                <a:schemeClr val="tx1"/>
              </a:solidFill>
            </a:rPr>
            <a:t>està</a:t>
          </a:r>
          <a:r>
            <a:rPr lang="es-ES" b="0" dirty="0" smtClean="0">
              <a:solidFill>
                <a:schemeClr val="tx1"/>
              </a:solidFill>
            </a:rPr>
            <a:t> a la </a:t>
          </a:r>
          <a:r>
            <a:rPr lang="es-ES" b="0" dirty="0" err="1" smtClean="0">
              <a:solidFill>
                <a:schemeClr val="tx1"/>
              </a:solidFill>
            </a:rPr>
            <a:t>llista</a:t>
          </a:r>
          <a:r>
            <a:rPr lang="es-ES" b="0" dirty="0" smtClean="0">
              <a:solidFill>
                <a:schemeClr val="tx1"/>
              </a:solidFill>
            </a:rPr>
            <a:t> del </a:t>
          </a:r>
          <a:r>
            <a:rPr lang="es-ES" b="0" dirty="0" err="1" smtClean="0">
              <a:solidFill>
                <a:schemeClr val="tx1"/>
              </a:solidFill>
            </a:rPr>
            <a:t>cens</a:t>
          </a:r>
          <a:r>
            <a:rPr lang="es-ES" b="0" dirty="0" smtClean="0">
              <a:solidFill>
                <a:schemeClr val="tx1"/>
              </a:solidFill>
            </a:rPr>
            <a:t>. </a:t>
          </a:r>
        </a:p>
        <a:p>
          <a:r>
            <a:rPr lang="es-ES" b="0" dirty="0" smtClean="0">
              <a:solidFill>
                <a:schemeClr val="tx1"/>
              </a:solidFill>
            </a:rPr>
            <a:t>No poden votar els que han </a:t>
          </a:r>
          <a:r>
            <a:rPr lang="es-ES" b="0" dirty="0" err="1" smtClean="0">
              <a:solidFill>
                <a:schemeClr val="tx1"/>
              </a:solidFill>
            </a:rPr>
            <a:t>demanat</a:t>
          </a:r>
          <a:r>
            <a:rPr lang="es-ES" b="0" dirty="0" smtClean="0">
              <a:solidFill>
                <a:schemeClr val="tx1"/>
              </a:solidFill>
            </a:rPr>
            <a:t> votar per </a:t>
          </a:r>
          <a:r>
            <a:rPr lang="es-ES" b="0" dirty="0" err="1" smtClean="0">
              <a:solidFill>
                <a:schemeClr val="tx1"/>
              </a:solidFill>
            </a:rPr>
            <a:t>correu</a:t>
          </a:r>
          <a:r>
            <a:rPr lang="es-ES" dirty="0" smtClean="0"/>
            <a:t> </a:t>
          </a:r>
          <a:r>
            <a:rPr lang="es-ES" dirty="0" smtClean="0"/>
            <a:t>©</a:t>
          </a:r>
        </a:p>
      </dgm:t>
    </dgm:pt>
    <dgm:pt modelId="{4B539ABD-DF44-45F2-B989-8130D331DA77}" type="parTrans" cxnId="{EC9D30A1-693D-477A-A2C1-E6811863A05E}">
      <dgm:prSet/>
      <dgm:spPr/>
      <dgm:t>
        <a:bodyPr/>
        <a:lstStyle/>
        <a:p>
          <a:endParaRPr lang="ca-ES"/>
        </a:p>
      </dgm:t>
    </dgm:pt>
    <dgm:pt modelId="{9C279762-5ED6-4D2F-B053-8419127E4818}" type="sibTrans" cxnId="{EC9D30A1-693D-477A-A2C1-E6811863A05E}">
      <dgm:prSet/>
      <dgm:spPr/>
      <dgm:t>
        <a:bodyPr/>
        <a:lstStyle/>
        <a:p>
          <a:endParaRPr lang="ca-ES"/>
        </a:p>
      </dgm:t>
    </dgm:pt>
    <dgm:pt modelId="{54FD853C-CA6C-48D4-B9CC-8D7F5C3D56B1}">
      <dgm:prSet/>
      <dgm:spPr/>
      <dgm:t>
        <a:bodyPr/>
        <a:lstStyle/>
        <a:p>
          <a:r>
            <a:rPr lang="es-ES" dirty="0" err="1" smtClean="0">
              <a:solidFill>
                <a:schemeClr val="tx1"/>
              </a:solidFill>
            </a:rPr>
            <a:t>Introducció</a:t>
          </a:r>
          <a:r>
            <a:rPr lang="es-ES" dirty="0" smtClean="0">
              <a:solidFill>
                <a:schemeClr val="tx1"/>
              </a:solidFill>
            </a:rPr>
            <a:t> del sobre a </a:t>
          </a:r>
          <a:r>
            <a:rPr lang="es-ES" dirty="0" err="1" smtClean="0">
              <a:solidFill>
                <a:schemeClr val="tx1"/>
              </a:solidFill>
            </a:rPr>
            <a:t>l’urna</a:t>
          </a:r>
          <a:r>
            <a:rPr lang="es-ES" dirty="0" smtClean="0">
              <a:solidFill>
                <a:schemeClr val="tx1"/>
              </a:solidFill>
            </a:rPr>
            <a:t> </a:t>
          </a:r>
        </a:p>
        <a:p>
          <a:endParaRPr lang="es-ES" dirty="0" smtClean="0">
            <a:solidFill>
              <a:schemeClr val="tx1"/>
            </a:solidFill>
          </a:endParaRPr>
        </a:p>
        <a:p>
          <a:r>
            <a:rPr lang="es-ES" i="1" dirty="0" smtClean="0">
              <a:solidFill>
                <a:schemeClr val="tx1"/>
              </a:solidFill>
            </a:rPr>
            <a:t>No </a:t>
          </a:r>
          <a:r>
            <a:rPr lang="es-ES" i="1" dirty="0" err="1" smtClean="0">
              <a:solidFill>
                <a:schemeClr val="tx1"/>
              </a:solidFill>
            </a:rPr>
            <a:t>és</a:t>
          </a:r>
          <a:r>
            <a:rPr lang="es-ES" i="1" dirty="0" smtClean="0">
              <a:solidFill>
                <a:schemeClr val="tx1"/>
              </a:solidFill>
            </a:rPr>
            <a:t> </a:t>
          </a:r>
          <a:r>
            <a:rPr lang="es-ES" i="1" dirty="0" err="1" smtClean="0">
              <a:solidFill>
                <a:schemeClr val="tx1"/>
              </a:solidFill>
            </a:rPr>
            <a:t>necessari</a:t>
          </a:r>
          <a:r>
            <a:rPr lang="es-ES" i="1" dirty="0" smtClean="0">
              <a:solidFill>
                <a:schemeClr val="tx1"/>
              </a:solidFill>
            </a:rPr>
            <a:t> que </a:t>
          </a:r>
          <a:r>
            <a:rPr lang="es-ES" i="1" dirty="0" err="1" smtClean="0">
              <a:solidFill>
                <a:schemeClr val="tx1"/>
              </a:solidFill>
            </a:rPr>
            <a:t>votin</a:t>
          </a:r>
          <a:r>
            <a:rPr lang="es-ES" i="1" dirty="0" smtClean="0">
              <a:solidFill>
                <a:schemeClr val="tx1"/>
              </a:solidFill>
            </a:rPr>
            <a:t> a </a:t>
          </a:r>
          <a:r>
            <a:rPr lang="es-ES" i="1" dirty="0" err="1" smtClean="0">
              <a:solidFill>
                <a:schemeClr val="tx1"/>
              </a:solidFill>
            </a:rPr>
            <a:t>Senat</a:t>
          </a:r>
          <a:r>
            <a:rPr lang="es-ES" i="1" dirty="0" smtClean="0">
              <a:solidFill>
                <a:schemeClr val="tx1"/>
              </a:solidFill>
            </a:rPr>
            <a:t> i </a:t>
          </a:r>
          <a:r>
            <a:rPr lang="es-ES" i="1" dirty="0" err="1" smtClean="0">
              <a:solidFill>
                <a:schemeClr val="tx1"/>
              </a:solidFill>
            </a:rPr>
            <a:t>Congrés</a:t>
          </a:r>
          <a:r>
            <a:rPr lang="es-ES" i="1" dirty="0" smtClean="0">
              <a:solidFill>
                <a:schemeClr val="tx1"/>
              </a:solidFill>
            </a:rPr>
            <a:t> </a:t>
          </a:r>
          <a:endParaRPr lang="ca-ES" i="1" dirty="0">
            <a:solidFill>
              <a:schemeClr val="tx1"/>
            </a:solidFill>
          </a:endParaRPr>
        </a:p>
      </dgm:t>
    </dgm:pt>
    <dgm:pt modelId="{9F77FD4A-0FF3-4EDA-955D-AC2DD97C7E07}" type="parTrans" cxnId="{0FECEA55-C791-4AD3-8070-40A75B03C471}">
      <dgm:prSet/>
      <dgm:spPr/>
      <dgm:t>
        <a:bodyPr/>
        <a:lstStyle/>
        <a:p>
          <a:endParaRPr lang="ca-ES"/>
        </a:p>
      </dgm:t>
    </dgm:pt>
    <dgm:pt modelId="{452C8F50-C22F-4746-A87A-5368FA83B9FF}" type="sibTrans" cxnId="{0FECEA55-C791-4AD3-8070-40A75B03C471}">
      <dgm:prSet/>
      <dgm:spPr/>
      <dgm:t>
        <a:bodyPr/>
        <a:lstStyle/>
        <a:p>
          <a:endParaRPr lang="ca-ES"/>
        </a:p>
      </dgm:t>
    </dgm:pt>
    <dgm:pt modelId="{8D8BA84A-04DF-43CB-995D-C8750248876B}" type="pres">
      <dgm:prSet presAssocID="{6394EB33-5DF1-4349-8DED-0D70717B1EAB}" presName="Name0" presStyleCnt="0">
        <dgm:presLayoutVars>
          <dgm:dir/>
          <dgm:resizeHandles val="exact"/>
        </dgm:presLayoutVars>
      </dgm:prSet>
      <dgm:spPr/>
    </dgm:pt>
    <dgm:pt modelId="{757DE84F-9B3F-413A-AE82-180F4ECE67B4}" type="pres">
      <dgm:prSet presAssocID="{6394EB33-5DF1-4349-8DED-0D70717B1EAB}" presName="arrow" presStyleLbl="bgShp" presStyleIdx="0" presStyleCnt="1" custScaleY="125000" custLinFactNeighborY="6649"/>
      <dgm:spPr/>
    </dgm:pt>
    <dgm:pt modelId="{82E87810-51A7-4962-85C0-E821AD2C7BEB}" type="pres">
      <dgm:prSet presAssocID="{6394EB33-5DF1-4349-8DED-0D70717B1EAB}" presName="points" presStyleCnt="0"/>
      <dgm:spPr/>
    </dgm:pt>
    <dgm:pt modelId="{BB0A6F36-E20F-4005-8C5F-105B83BB89C8}" type="pres">
      <dgm:prSet presAssocID="{2C317021-4AB3-4AC3-BEEB-1C1184E7793A}" presName="compositeA" presStyleCnt="0"/>
      <dgm:spPr/>
    </dgm:pt>
    <dgm:pt modelId="{901A48AC-4319-44A4-851B-D4C2378F216C}" type="pres">
      <dgm:prSet presAssocID="{2C317021-4AB3-4AC3-BEEB-1C1184E7793A}" presName="textA" presStyleLbl="revTx" presStyleIdx="0" presStyleCnt="4" custScaleX="98552" custScaleY="76305" custLinFactY="48332" custLinFactNeighborX="8358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4879111-5BFB-481D-8B51-02E8EADD4159}" type="pres">
      <dgm:prSet presAssocID="{2C317021-4AB3-4AC3-BEEB-1C1184E7793A}" presName="circleA" presStyleLbl="node1" presStyleIdx="0" presStyleCnt="4" custLinFactNeighborX="47843" custLinFactNeighborY="20504"/>
      <dgm:spPr/>
    </dgm:pt>
    <dgm:pt modelId="{3F716A15-BD59-4352-9BEE-9533AFABFAB8}" type="pres">
      <dgm:prSet presAssocID="{2C317021-4AB3-4AC3-BEEB-1C1184E7793A}" presName="spaceA" presStyleCnt="0"/>
      <dgm:spPr/>
    </dgm:pt>
    <dgm:pt modelId="{D8813589-942D-451F-929C-1437CDCBAF9F}" type="pres">
      <dgm:prSet presAssocID="{2E9F793C-3B47-46C1-89B4-FE86B875A260}" presName="space" presStyleCnt="0"/>
      <dgm:spPr/>
    </dgm:pt>
    <dgm:pt modelId="{CA00AE03-879D-4B06-BCF0-95FD12F6C301}" type="pres">
      <dgm:prSet presAssocID="{25961ADD-C60C-41D0-8E4D-5BB9F409AFF2}" presName="compositeB" presStyleCnt="0"/>
      <dgm:spPr/>
    </dgm:pt>
    <dgm:pt modelId="{D673AD71-4D89-4F6E-A650-E58FCC0A0677}" type="pres">
      <dgm:prSet presAssocID="{25961ADD-C60C-41D0-8E4D-5BB9F409AFF2}" presName="textB" presStyleLbl="revTx" presStyleIdx="1" presStyleCnt="4" custScaleX="82969" custScaleY="66491" custLinFactNeighborX="26111" custLinFactNeighborY="4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CB506B-28ED-4DDC-B399-E75313106530}" type="pres">
      <dgm:prSet presAssocID="{25961ADD-C60C-41D0-8E4D-5BB9F409AFF2}" presName="circleB" presStyleLbl="node1" presStyleIdx="1" presStyleCnt="4" custLinFactX="5036" custLinFactNeighborX="100000" custLinFactNeighborY="-3191"/>
      <dgm:spPr/>
    </dgm:pt>
    <dgm:pt modelId="{0EA9C407-0804-463B-B481-0FDB8BEAA251}" type="pres">
      <dgm:prSet presAssocID="{25961ADD-C60C-41D0-8E4D-5BB9F409AFF2}" presName="spaceB" presStyleCnt="0"/>
      <dgm:spPr/>
    </dgm:pt>
    <dgm:pt modelId="{545C3511-6E1B-4F28-BED6-1883FD9C0D1F}" type="pres">
      <dgm:prSet presAssocID="{9C279762-5ED6-4D2F-B053-8419127E4818}" presName="space" presStyleCnt="0"/>
      <dgm:spPr/>
    </dgm:pt>
    <dgm:pt modelId="{AD21DFAF-A34C-4869-BC3B-F9E0D93E6ADB}" type="pres">
      <dgm:prSet presAssocID="{54FD853C-CA6C-48D4-B9CC-8D7F5C3D56B1}" presName="compositeA" presStyleCnt="0"/>
      <dgm:spPr/>
    </dgm:pt>
    <dgm:pt modelId="{220F7F47-BE34-4E50-8AFF-F9BEFC0DCDFC}" type="pres">
      <dgm:prSet presAssocID="{54FD853C-CA6C-48D4-B9CC-8D7F5C3D56B1}" presName="textA" presStyleLbl="revTx" presStyleIdx="2" presStyleCnt="4" custScaleX="102529" custScaleY="55028" custLinFactY="53651" custLinFactNeighborX="19969" custLinFactNeighborY="1000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21AA38A-A188-4816-AA77-66446ACE1A87}" type="pres">
      <dgm:prSet presAssocID="{54FD853C-CA6C-48D4-B9CC-8D7F5C3D56B1}" presName="circleA" presStyleLbl="node1" presStyleIdx="2" presStyleCnt="4" custLinFactX="13703" custLinFactNeighborX="100000" custLinFactNeighborY="41781"/>
      <dgm:spPr/>
    </dgm:pt>
    <dgm:pt modelId="{C299816C-AB3E-4091-B4F1-F8DCEC4EC11D}" type="pres">
      <dgm:prSet presAssocID="{54FD853C-CA6C-48D4-B9CC-8D7F5C3D56B1}" presName="spaceA" presStyleCnt="0"/>
      <dgm:spPr/>
    </dgm:pt>
    <dgm:pt modelId="{A25FBD48-DBF1-4291-921A-E06B6ACEA659}" type="pres">
      <dgm:prSet presAssocID="{452C8F50-C22F-4746-A87A-5368FA83B9FF}" presName="space" presStyleCnt="0"/>
      <dgm:spPr/>
    </dgm:pt>
    <dgm:pt modelId="{02A0FF79-3F61-4013-BE50-815CDC9DDF0B}" type="pres">
      <dgm:prSet presAssocID="{2C8945CD-5958-406D-951D-F7D916A4C529}" presName="compositeB" presStyleCnt="0"/>
      <dgm:spPr/>
    </dgm:pt>
    <dgm:pt modelId="{4969E847-54FD-4D56-A265-CB41BABC1B71}" type="pres">
      <dgm:prSet presAssocID="{2C8945CD-5958-406D-951D-F7D916A4C529}" presName="textB" presStyleLbl="revTx" presStyleIdx="3" presStyleCnt="4" custScaleX="89174" custScaleY="70213" custLinFactNeighborX="23874" custLinFactNeighborY="-212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1DD71E6-6CEE-4182-81E0-3C7B29526801}" type="pres">
      <dgm:prSet presAssocID="{2C8945CD-5958-406D-951D-F7D916A4C529}" presName="circleB" presStyleLbl="node1" presStyleIdx="3" presStyleCnt="4" custLinFactX="22370" custLinFactNeighborX="100000" custLinFactNeighborY="-3191"/>
      <dgm:spPr/>
    </dgm:pt>
    <dgm:pt modelId="{B4FFF86F-D819-40AF-8D61-801D7777B48C}" type="pres">
      <dgm:prSet presAssocID="{2C8945CD-5958-406D-951D-F7D916A4C529}" presName="spaceB" presStyleCnt="0"/>
      <dgm:spPr/>
    </dgm:pt>
  </dgm:ptLst>
  <dgm:cxnLst>
    <dgm:cxn modelId="{440D7A47-FF17-4324-8ED7-900CFE63443B}" type="presOf" srcId="{2C317021-4AB3-4AC3-BEEB-1C1184E7793A}" destId="{901A48AC-4319-44A4-851B-D4C2378F216C}" srcOrd="0" destOrd="0" presId="urn:microsoft.com/office/officeart/2005/8/layout/hProcess11"/>
    <dgm:cxn modelId="{BBB477EC-9F8F-406C-B662-93BC78B4EECD}" type="presOf" srcId="{6394EB33-5DF1-4349-8DED-0D70717B1EAB}" destId="{8D8BA84A-04DF-43CB-995D-C8750248876B}" srcOrd="0" destOrd="0" presId="urn:microsoft.com/office/officeart/2005/8/layout/hProcess11"/>
    <dgm:cxn modelId="{DA69B925-D432-415C-837D-29282714A430}" type="presOf" srcId="{2C8945CD-5958-406D-951D-F7D916A4C529}" destId="{4969E847-54FD-4D56-A265-CB41BABC1B71}" srcOrd="0" destOrd="0" presId="urn:microsoft.com/office/officeart/2005/8/layout/hProcess11"/>
    <dgm:cxn modelId="{0FECEA55-C791-4AD3-8070-40A75B03C471}" srcId="{6394EB33-5DF1-4349-8DED-0D70717B1EAB}" destId="{54FD853C-CA6C-48D4-B9CC-8D7F5C3D56B1}" srcOrd="2" destOrd="0" parTransId="{9F77FD4A-0FF3-4EDA-955D-AC2DD97C7E07}" sibTransId="{452C8F50-C22F-4746-A87A-5368FA83B9FF}"/>
    <dgm:cxn modelId="{416A9B21-981F-419A-B7F3-911BAD4F79E6}" srcId="{6394EB33-5DF1-4349-8DED-0D70717B1EAB}" destId="{2C317021-4AB3-4AC3-BEEB-1C1184E7793A}" srcOrd="0" destOrd="0" parTransId="{5224EDA3-DBB0-48E3-9BFF-39F842484994}" sibTransId="{2E9F793C-3B47-46C1-89B4-FE86B875A260}"/>
    <dgm:cxn modelId="{9D5CFF8C-54DD-4075-866E-D82D56080551}" srcId="{6394EB33-5DF1-4349-8DED-0D70717B1EAB}" destId="{2C8945CD-5958-406D-951D-F7D916A4C529}" srcOrd="3" destOrd="0" parTransId="{2DA5919C-F947-4F55-A4CC-01D5DEB3AF57}" sibTransId="{13B4F668-7E49-4FEA-8498-32DD7F1DA9B7}"/>
    <dgm:cxn modelId="{EC9D30A1-693D-477A-A2C1-E6811863A05E}" srcId="{6394EB33-5DF1-4349-8DED-0D70717B1EAB}" destId="{25961ADD-C60C-41D0-8E4D-5BB9F409AFF2}" srcOrd="1" destOrd="0" parTransId="{4B539ABD-DF44-45F2-B989-8130D331DA77}" sibTransId="{9C279762-5ED6-4D2F-B053-8419127E4818}"/>
    <dgm:cxn modelId="{D1239ADD-55F7-4461-BCD7-25DB85728B79}" type="presOf" srcId="{25961ADD-C60C-41D0-8E4D-5BB9F409AFF2}" destId="{D673AD71-4D89-4F6E-A650-E58FCC0A0677}" srcOrd="0" destOrd="0" presId="urn:microsoft.com/office/officeart/2005/8/layout/hProcess11"/>
    <dgm:cxn modelId="{79C46FB5-0998-447C-860B-3D3332DA40D6}" type="presOf" srcId="{54FD853C-CA6C-48D4-B9CC-8D7F5C3D56B1}" destId="{220F7F47-BE34-4E50-8AFF-F9BEFC0DCDFC}" srcOrd="0" destOrd="0" presId="urn:microsoft.com/office/officeart/2005/8/layout/hProcess11"/>
    <dgm:cxn modelId="{CFED8F12-CCDC-4372-907B-DEEEF880CBFF}" type="presParOf" srcId="{8D8BA84A-04DF-43CB-995D-C8750248876B}" destId="{757DE84F-9B3F-413A-AE82-180F4ECE67B4}" srcOrd="0" destOrd="0" presId="urn:microsoft.com/office/officeart/2005/8/layout/hProcess11"/>
    <dgm:cxn modelId="{DEF42AE1-BB29-4958-B10A-BB54B707E7BD}" type="presParOf" srcId="{8D8BA84A-04DF-43CB-995D-C8750248876B}" destId="{82E87810-51A7-4962-85C0-E821AD2C7BEB}" srcOrd="1" destOrd="0" presId="urn:microsoft.com/office/officeart/2005/8/layout/hProcess11"/>
    <dgm:cxn modelId="{51B46717-071E-42E4-B558-3F1FB3D1AE34}" type="presParOf" srcId="{82E87810-51A7-4962-85C0-E821AD2C7BEB}" destId="{BB0A6F36-E20F-4005-8C5F-105B83BB89C8}" srcOrd="0" destOrd="0" presId="urn:microsoft.com/office/officeart/2005/8/layout/hProcess11"/>
    <dgm:cxn modelId="{081456E1-CB57-4F83-AA75-79AD699F1683}" type="presParOf" srcId="{BB0A6F36-E20F-4005-8C5F-105B83BB89C8}" destId="{901A48AC-4319-44A4-851B-D4C2378F216C}" srcOrd="0" destOrd="0" presId="urn:microsoft.com/office/officeart/2005/8/layout/hProcess11"/>
    <dgm:cxn modelId="{19B4AF7A-F7BE-41F8-8AA2-C2D839234700}" type="presParOf" srcId="{BB0A6F36-E20F-4005-8C5F-105B83BB89C8}" destId="{14879111-5BFB-481D-8B51-02E8EADD4159}" srcOrd="1" destOrd="0" presId="urn:microsoft.com/office/officeart/2005/8/layout/hProcess11"/>
    <dgm:cxn modelId="{56347DD0-843B-4740-B043-7DBF0D12B025}" type="presParOf" srcId="{BB0A6F36-E20F-4005-8C5F-105B83BB89C8}" destId="{3F716A15-BD59-4352-9BEE-9533AFABFAB8}" srcOrd="2" destOrd="0" presId="urn:microsoft.com/office/officeart/2005/8/layout/hProcess11"/>
    <dgm:cxn modelId="{9A56D824-E430-40FF-9E25-A6D803B97E18}" type="presParOf" srcId="{82E87810-51A7-4962-85C0-E821AD2C7BEB}" destId="{D8813589-942D-451F-929C-1437CDCBAF9F}" srcOrd="1" destOrd="0" presId="urn:microsoft.com/office/officeart/2005/8/layout/hProcess11"/>
    <dgm:cxn modelId="{AB25F449-CF0F-4663-87A3-A8FAC41D053A}" type="presParOf" srcId="{82E87810-51A7-4962-85C0-E821AD2C7BEB}" destId="{CA00AE03-879D-4B06-BCF0-95FD12F6C301}" srcOrd="2" destOrd="0" presId="urn:microsoft.com/office/officeart/2005/8/layout/hProcess11"/>
    <dgm:cxn modelId="{DC3A8CAF-18B7-4632-A1CA-F71FE11733A6}" type="presParOf" srcId="{CA00AE03-879D-4B06-BCF0-95FD12F6C301}" destId="{D673AD71-4D89-4F6E-A650-E58FCC0A0677}" srcOrd="0" destOrd="0" presId="urn:microsoft.com/office/officeart/2005/8/layout/hProcess11"/>
    <dgm:cxn modelId="{D89D8C84-3AF3-493B-B637-634A685B759C}" type="presParOf" srcId="{CA00AE03-879D-4B06-BCF0-95FD12F6C301}" destId="{E1CB506B-28ED-4DDC-B399-E75313106530}" srcOrd="1" destOrd="0" presId="urn:microsoft.com/office/officeart/2005/8/layout/hProcess11"/>
    <dgm:cxn modelId="{46A88AB5-F23A-411D-A148-A8BDCCF745F4}" type="presParOf" srcId="{CA00AE03-879D-4B06-BCF0-95FD12F6C301}" destId="{0EA9C407-0804-463B-B481-0FDB8BEAA251}" srcOrd="2" destOrd="0" presId="urn:microsoft.com/office/officeart/2005/8/layout/hProcess11"/>
    <dgm:cxn modelId="{002E67B2-EFFE-4A23-8B44-CD5C578795F2}" type="presParOf" srcId="{82E87810-51A7-4962-85C0-E821AD2C7BEB}" destId="{545C3511-6E1B-4F28-BED6-1883FD9C0D1F}" srcOrd="3" destOrd="0" presId="urn:microsoft.com/office/officeart/2005/8/layout/hProcess11"/>
    <dgm:cxn modelId="{47921941-D5B3-4FCF-895C-5F9C2415E4EB}" type="presParOf" srcId="{82E87810-51A7-4962-85C0-E821AD2C7BEB}" destId="{AD21DFAF-A34C-4869-BC3B-F9E0D93E6ADB}" srcOrd="4" destOrd="0" presId="urn:microsoft.com/office/officeart/2005/8/layout/hProcess11"/>
    <dgm:cxn modelId="{1224EAB2-9299-4346-AFF0-622EF7630652}" type="presParOf" srcId="{AD21DFAF-A34C-4869-BC3B-F9E0D93E6ADB}" destId="{220F7F47-BE34-4E50-8AFF-F9BEFC0DCDFC}" srcOrd="0" destOrd="0" presId="urn:microsoft.com/office/officeart/2005/8/layout/hProcess11"/>
    <dgm:cxn modelId="{0321544F-B573-4A90-9E9C-F76554E7363B}" type="presParOf" srcId="{AD21DFAF-A34C-4869-BC3B-F9E0D93E6ADB}" destId="{F21AA38A-A188-4816-AA77-66446ACE1A87}" srcOrd="1" destOrd="0" presId="urn:microsoft.com/office/officeart/2005/8/layout/hProcess11"/>
    <dgm:cxn modelId="{E22C4A2C-5264-4EA6-B748-5C177AC47043}" type="presParOf" srcId="{AD21DFAF-A34C-4869-BC3B-F9E0D93E6ADB}" destId="{C299816C-AB3E-4091-B4F1-F8DCEC4EC11D}" srcOrd="2" destOrd="0" presId="urn:microsoft.com/office/officeart/2005/8/layout/hProcess11"/>
    <dgm:cxn modelId="{1F31D4A2-1EF0-4DAC-A529-F4C7E24610CB}" type="presParOf" srcId="{82E87810-51A7-4962-85C0-E821AD2C7BEB}" destId="{A25FBD48-DBF1-4291-921A-E06B6ACEA659}" srcOrd="5" destOrd="0" presId="urn:microsoft.com/office/officeart/2005/8/layout/hProcess11"/>
    <dgm:cxn modelId="{B8EDBB5F-6ABF-4DBC-8D86-E61A3BB3ABD0}" type="presParOf" srcId="{82E87810-51A7-4962-85C0-E821AD2C7BEB}" destId="{02A0FF79-3F61-4013-BE50-815CDC9DDF0B}" srcOrd="6" destOrd="0" presId="urn:microsoft.com/office/officeart/2005/8/layout/hProcess11"/>
    <dgm:cxn modelId="{34140E73-56D2-492D-B869-A83EFDCE9DEB}" type="presParOf" srcId="{02A0FF79-3F61-4013-BE50-815CDC9DDF0B}" destId="{4969E847-54FD-4D56-A265-CB41BABC1B71}" srcOrd="0" destOrd="0" presId="urn:microsoft.com/office/officeart/2005/8/layout/hProcess11"/>
    <dgm:cxn modelId="{4AEF2C06-7E6A-4BA2-9BB3-524DB47719C2}" type="presParOf" srcId="{02A0FF79-3F61-4013-BE50-815CDC9DDF0B}" destId="{E1DD71E6-6CEE-4182-81E0-3C7B29526801}" srcOrd="1" destOrd="0" presId="urn:microsoft.com/office/officeart/2005/8/layout/hProcess11"/>
    <dgm:cxn modelId="{64C0233F-FFD9-47C8-805F-4D3F9AB0D8C7}" type="presParOf" srcId="{02A0FF79-3F61-4013-BE50-815CDC9DDF0B}" destId="{B4FFF86F-D819-40AF-8D61-801D7777B48C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5F61EFC-DCE7-4676-8FC5-46ECD8EC96C0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6DC27BEB-172F-46A5-8B4E-8D9DBC028EA4}">
      <dgm:prSet phldrT="[Texto]"/>
      <dgm:spPr/>
      <dgm:t>
        <a:bodyPr/>
        <a:lstStyle/>
        <a:p>
          <a:r>
            <a:rPr lang="es-ES" dirty="0" smtClean="0"/>
            <a:t>20,00 h </a:t>
          </a:r>
          <a:endParaRPr lang="ca-ES" dirty="0"/>
        </a:p>
      </dgm:t>
    </dgm:pt>
    <dgm:pt modelId="{E11E0B9B-9FA7-46AD-84CB-F72820976674}" type="parTrans" cxnId="{67A538EC-39F2-4DDD-B3AE-F3B5C08BE736}">
      <dgm:prSet/>
      <dgm:spPr/>
      <dgm:t>
        <a:bodyPr/>
        <a:lstStyle/>
        <a:p>
          <a:endParaRPr lang="ca-ES"/>
        </a:p>
      </dgm:t>
    </dgm:pt>
    <dgm:pt modelId="{2EC0207D-D7A3-471C-BA5A-6135ADF7DC6A}" type="sibTrans" cxnId="{67A538EC-39F2-4DDD-B3AE-F3B5C08BE736}">
      <dgm:prSet/>
      <dgm:spPr/>
      <dgm:t>
        <a:bodyPr/>
        <a:lstStyle/>
        <a:p>
          <a:endParaRPr lang="ca-ES"/>
        </a:p>
      </dgm:t>
    </dgm:pt>
    <dgm:pt modelId="{5FD440FE-ACBE-4E89-8438-6B8B7261AF21}">
      <dgm:prSet phldrT="[Texto]"/>
      <dgm:spPr/>
      <dgm:t>
        <a:bodyPr/>
        <a:lstStyle/>
        <a:p>
          <a:r>
            <a:rPr lang="es-ES" dirty="0" smtClean="0"/>
            <a:t>Es </a:t>
          </a:r>
          <a:r>
            <a:rPr lang="es-ES" dirty="0" err="1" smtClean="0"/>
            <a:t>deixarà</a:t>
          </a:r>
          <a:r>
            <a:rPr lang="es-ES" dirty="0" smtClean="0"/>
            <a:t> votar a les persones que </a:t>
          </a:r>
          <a:r>
            <a:rPr lang="es-ES" dirty="0" err="1" smtClean="0"/>
            <a:t>estiguin</a:t>
          </a:r>
          <a:r>
            <a:rPr lang="es-ES" dirty="0" smtClean="0"/>
            <a:t> </a:t>
          </a:r>
          <a:r>
            <a:rPr lang="es-ES" dirty="0" err="1" smtClean="0"/>
            <a:t>dins</a:t>
          </a:r>
          <a:r>
            <a:rPr lang="es-ES" dirty="0" smtClean="0"/>
            <a:t> del local </a:t>
          </a:r>
          <a:endParaRPr lang="ca-ES" dirty="0"/>
        </a:p>
      </dgm:t>
    </dgm:pt>
    <dgm:pt modelId="{4E7BA3B9-8C1A-44DE-8126-C248630D3A20}" type="parTrans" cxnId="{BB94D046-A00F-475C-9044-2989E94AE707}">
      <dgm:prSet/>
      <dgm:spPr/>
      <dgm:t>
        <a:bodyPr/>
        <a:lstStyle/>
        <a:p>
          <a:endParaRPr lang="ca-ES"/>
        </a:p>
      </dgm:t>
    </dgm:pt>
    <dgm:pt modelId="{2725B6D1-2C7F-422F-BD5B-B9910F06B2B0}" type="sibTrans" cxnId="{BB94D046-A00F-475C-9044-2989E94AE707}">
      <dgm:prSet/>
      <dgm:spPr/>
      <dgm:t>
        <a:bodyPr/>
        <a:lstStyle/>
        <a:p>
          <a:endParaRPr lang="ca-ES"/>
        </a:p>
      </dgm:t>
    </dgm:pt>
    <dgm:pt modelId="{05FCF45C-5D13-46F6-BAA9-F1E9F9FAD603}">
      <dgm:prSet phldrT="[Texto]"/>
      <dgm:spPr/>
      <dgm:t>
        <a:bodyPr/>
        <a:lstStyle/>
        <a:p>
          <a:r>
            <a:rPr lang="es-ES" dirty="0" smtClean="0"/>
            <a:t>Es </a:t>
          </a:r>
          <a:r>
            <a:rPr lang="es-ES" dirty="0" err="1" smtClean="0"/>
            <a:t>deixarà</a:t>
          </a:r>
          <a:r>
            <a:rPr lang="es-ES" dirty="0" smtClean="0"/>
            <a:t> votar a les persones que es </a:t>
          </a:r>
          <a:r>
            <a:rPr lang="es-ES" dirty="0" err="1" smtClean="0"/>
            <a:t>dirigeixin</a:t>
          </a:r>
          <a:r>
            <a:rPr lang="es-ES" dirty="0" smtClean="0"/>
            <a:t> al local per votar. </a:t>
          </a:r>
          <a:endParaRPr lang="ca-ES" dirty="0"/>
        </a:p>
      </dgm:t>
    </dgm:pt>
    <dgm:pt modelId="{9BF2843F-DF25-4127-88C6-18E87CC520A2}" type="parTrans" cxnId="{1F8E238C-2C15-44AA-8D6B-84DE5653728E}">
      <dgm:prSet/>
      <dgm:spPr/>
      <dgm:t>
        <a:bodyPr/>
        <a:lstStyle/>
        <a:p>
          <a:endParaRPr lang="ca-ES"/>
        </a:p>
      </dgm:t>
    </dgm:pt>
    <dgm:pt modelId="{375B5F0E-D26A-4C39-9A2B-15529EADF826}" type="sibTrans" cxnId="{1F8E238C-2C15-44AA-8D6B-84DE5653728E}">
      <dgm:prSet/>
      <dgm:spPr/>
      <dgm:t>
        <a:bodyPr/>
        <a:lstStyle/>
        <a:p>
          <a:endParaRPr lang="ca-ES"/>
        </a:p>
      </dgm:t>
    </dgm:pt>
    <dgm:pt modelId="{0F9C9DF8-B07F-4851-AB8D-2B68A5275F55}">
      <dgm:prSet phldrT="[Texto]"/>
      <dgm:spPr/>
      <dgm:t>
        <a:bodyPr/>
        <a:lstStyle/>
        <a:p>
          <a:r>
            <a:rPr lang="es-ES" dirty="0" err="1" smtClean="0"/>
            <a:t>Vot</a:t>
          </a:r>
          <a:r>
            <a:rPr lang="es-ES" dirty="0" smtClean="0"/>
            <a:t> per </a:t>
          </a:r>
          <a:r>
            <a:rPr lang="es-ES" dirty="0" err="1" smtClean="0"/>
            <a:t>correu</a:t>
          </a:r>
          <a:r>
            <a:rPr lang="es-ES" dirty="0" smtClean="0"/>
            <a:t> </a:t>
          </a:r>
          <a:endParaRPr lang="ca-ES" dirty="0"/>
        </a:p>
      </dgm:t>
    </dgm:pt>
    <dgm:pt modelId="{6515AFD8-6D1B-4A5C-9233-EE6AAD1AC0BF}" type="parTrans" cxnId="{FA39E056-C5DD-4F30-8B2E-2F82CBAFA3FB}">
      <dgm:prSet/>
      <dgm:spPr/>
      <dgm:t>
        <a:bodyPr/>
        <a:lstStyle/>
        <a:p>
          <a:endParaRPr lang="ca-ES"/>
        </a:p>
      </dgm:t>
    </dgm:pt>
    <dgm:pt modelId="{AA077C37-6405-48D5-8FF6-B9214FD35A52}" type="sibTrans" cxnId="{FA39E056-C5DD-4F30-8B2E-2F82CBAFA3FB}">
      <dgm:prSet/>
      <dgm:spPr/>
      <dgm:t>
        <a:bodyPr/>
        <a:lstStyle/>
        <a:p>
          <a:endParaRPr lang="ca-ES"/>
        </a:p>
      </dgm:t>
    </dgm:pt>
    <dgm:pt modelId="{44CC9A89-E6BB-4BC3-9586-7380B7697FD8}">
      <dgm:prSet phldrT="[Texto]" custT="1"/>
      <dgm:spPr/>
      <dgm:t>
        <a:bodyPr/>
        <a:lstStyle/>
        <a:p>
          <a:r>
            <a:rPr lang="es-ES" sz="1600" dirty="0" smtClean="0"/>
            <a:t>1. </a:t>
          </a:r>
          <a:r>
            <a:rPr lang="es-ES" sz="1600" dirty="0" err="1" smtClean="0"/>
            <a:t>Obrir</a:t>
          </a:r>
          <a:r>
            <a:rPr lang="es-ES" sz="1600" dirty="0" smtClean="0"/>
            <a:t> </a:t>
          </a:r>
          <a:r>
            <a:rPr lang="es-ES" sz="1600" dirty="0" err="1" smtClean="0"/>
            <a:t>els</a:t>
          </a:r>
          <a:r>
            <a:rPr lang="es-ES" sz="1600" dirty="0" smtClean="0"/>
            <a:t> sobres (1 per 1) que </a:t>
          </a:r>
          <a:r>
            <a:rPr lang="es-ES" sz="1600" dirty="0" err="1" smtClean="0"/>
            <a:t>s’han</a:t>
          </a:r>
          <a:r>
            <a:rPr lang="es-ES" sz="1600" dirty="0" smtClean="0"/>
            <a:t> </a:t>
          </a:r>
          <a:r>
            <a:rPr lang="es-ES" sz="1600" dirty="0" err="1" smtClean="0"/>
            <a:t>rebut</a:t>
          </a:r>
          <a:r>
            <a:rPr lang="es-ES" sz="1600" dirty="0" smtClean="0"/>
            <a:t> per </a:t>
          </a:r>
          <a:r>
            <a:rPr lang="es-ES" sz="1600" dirty="0" err="1" smtClean="0"/>
            <a:t>correus</a:t>
          </a:r>
          <a:r>
            <a:rPr lang="es-ES" sz="1600" dirty="0" smtClean="0"/>
            <a:t>. </a:t>
          </a:r>
          <a:endParaRPr lang="ca-ES" sz="1600" dirty="0"/>
        </a:p>
      </dgm:t>
    </dgm:pt>
    <dgm:pt modelId="{2AFBEDD5-2409-4491-9E39-DBCA60850E0B}" type="parTrans" cxnId="{EEED1652-B421-4E07-ADAF-E2939314EB24}">
      <dgm:prSet/>
      <dgm:spPr/>
      <dgm:t>
        <a:bodyPr/>
        <a:lstStyle/>
        <a:p>
          <a:endParaRPr lang="ca-ES"/>
        </a:p>
      </dgm:t>
    </dgm:pt>
    <dgm:pt modelId="{B79F7E40-C5CB-486C-BF62-E2BEAD8044A1}" type="sibTrans" cxnId="{EEED1652-B421-4E07-ADAF-E2939314EB24}">
      <dgm:prSet/>
      <dgm:spPr/>
      <dgm:t>
        <a:bodyPr/>
        <a:lstStyle/>
        <a:p>
          <a:endParaRPr lang="ca-ES"/>
        </a:p>
      </dgm:t>
    </dgm:pt>
    <dgm:pt modelId="{E1B1B269-D53F-4F55-9409-39479AF38286}">
      <dgm:prSet phldrT="[Texto]"/>
      <dgm:spPr/>
      <dgm:t>
        <a:bodyPr/>
        <a:lstStyle/>
        <a:p>
          <a:r>
            <a:rPr lang="es-ES" dirty="0" err="1" smtClean="0"/>
            <a:t>Vot</a:t>
          </a:r>
          <a:r>
            <a:rPr lang="es-ES" dirty="0" smtClean="0"/>
            <a:t> de la mesa </a:t>
          </a:r>
          <a:endParaRPr lang="ca-ES" dirty="0"/>
        </a:p>
      </dgm:t>
    </dgm:pt>
    <dgm:pt modelId="{69CEDE33-7123-4029-B2AF-D7DF201E9108}" type="parTrans" cxnId="{93A7E6DC-4512-445D-AC8F-8DA0C0AAF714}">
      <dgm:prSet/>
      <dgm:spPr/>
      <dgm:t>
        <a:bodyPr/>
        <a:lstStyle/>
        <a:p>
          <a:endParaRPr lang="ca-ES"/>
        </a:p>
      </dgm:t>
    </dgm:pt>
    <dgm:pt modelId="{2B55C5A0-8574-428B-8BB1-BCC85ACA5400}" type="sibTrans" cxnId="{93A7E6DC-4512-445D-AC8F-8DA0C0AAF714}">
      <dgm:prSet/>
      <dgm:spPr/>
      <dgm:t>
        <a:bodyPr/>
        <a:lstStyle/>
        <a:p>
          <a:endParaRPr lang="ca-ES"/>
        </a:p>
      </dgm:t>
    </dgm:pt>
    <dgm:pt modelId="{6FBDE4CB-BD48-4D42-A67E-7F6A50A2060A}">
      <dgm:prSet phldrT="[Texto]"/>
      <dgm:spPr/>
      <dgm:t>
        <a:bodyPr/>
        <a:lstStyle/>
        <a:p>
          <a:r>
            <a:rPr lang="es-ES" dirty="0" err="1" smtClean="0"/>
            <a:t>Procés</a:t>
          </a:r>
          <a:r>
            <a:rPr lang="es-ES" dirty="0" smtClean="0"/>
            <a:t> de </a:t>
          </a:r>
          <a:r>
            <a:rPr lang="es-ES" dirty="0" err="1" smtClean="0"/>
            <a:t>votació</a:t>
          </a:r>
          <a:r>
            <a:rPr lang="es-ES" dirty="0" smtClean="0"/>
            <a:t> habitual. </a:t>
          </a:r>
          <a:endParaRPr lang="ca-ES" dirty="0"/>
        </a:p>
      </dgm:t>
    </dgm:pt>
    <dgm:pt modelId="{913A51A3-8056-47E5-AD93-0EF7A7EFC283}" type="parTrans" cxnId="{B7F41E52-ED52-4721-BB0C-B357D540920A}">
      <dgm:prSet/>
      <dgm:spPr/>
      <dgm:t>
        <a:bodyPr/>
        <a:lstStyle/>
        <a:p>
          <a:endParaRPr lang="ca-ES"/>
        </a:p>
      </dgm:t>
    </dgm:pt>
    <dgm:pt modelId="{7E05D9C0-FDF7-407E-A4F8-163433B54D16}" type="sibTrans" cxnId="{B7F41E52-ED52-4721-BB0C-B357D540920A}">
      <dgm:prSet/>
      <dgm:spPr/>
      <dgm:t>
        <a:bodyPr/>
        <a:lstStyle/>
        <a:p>
          <a:endParaRPr lang="ca-ES"/>
        </a:p>
      </dgm:t>
    </dgm:pt>
    <dgm:pt modelId="{9071DE81-DD2C-45F1-89C2-75C3D04C7444}">
      <dgm:prSet phldrT="[Texto]" custT="1"/>
      <dgm:spPr/>
      <dgm:t>
        <a:bodyPr/>
        <a:lstStyle/>
        <a:p>
          <a:r>
            <a:rPr lang="es-ES" sz="1600" dirty="0" smtClean="0"/>
            <a:t>2. </a:t>
          </a:r>
          <a:r>
            <a:rPr lang="es-ES" sz="1600" dirty="0" err="1" smtClean="0"/>
            <a:t>Comprovar</a:t>
          </a:r>
          <a:r>
            <a:rPr lang="es-ES" sz="1600" dirty="0" smtClean="0"/>
            <a:t> que hi ha el </a:t>
          </a:r>
          <a:r>
            <a:rPr lang="es-ES" sz="1600" dirty="0" err="1" smtClean="0"/>
            <a:t>certificat</a:t>
          </a:r>
          <a:r>
            <a:rPr lang="es-ES" sz="1600" dirty="0" smtClean="0"/>
            <a:t> </a:t>
          </a:r>
          <a:r>
            <a:rPr lang="es-ES" sz="1600" dirty="0" err="1" smtClean="0"/>
            <a:t>d’inscripció</a:t>
          </a:r>
          <a:r>
            <a:rPr lang="es-ES" sz="1600" dirty="0" smtClean="0"/>
            <a:t> al </a:t>
          </a:r>
          <a:r>
            <a:rPr lang="es-ES" sz="1600" dirty="0" err="1" smtClean="0"/>
            <a:t>cens</a:t>
          </a:r>
          <a:r>
            <a:rPr lang="es-ES" sz="1600" dirty="0" smtClean="0"/>
            <a:t>. (Si </a:t>
          </a:r>
          <a:r>
            <a:rPr lang="es-ES" sz="1600" b="1" dirty="0" smtClean="0"/>
            <a:t>no </a:t>
          </a:r>
          <a:r>
            <a:rPr lang="es-ES" sz="1600" dirty="0" smtClean="0"/>
            <a:t>hi </a:t>
          </a:r>
          <a:r>
            <a:rPr lang="es-ES" sz="1600" dirty="0" err="1" smtClean="0"/>
            <a:t>és</a:t>
          </a:r>
          <a:r>
            <a:rPr lang="es-ES" sz="1600" dirty="0" smtClean="0"/>
            <a:t>, es </a:t>
          </a:r>
          <a:r>
            <a:rPr lang="es-ES" sz="1600" b="1" dirty="0" err="1" smtClean="0"/>
            <a:t>destrueix</a:t>
          </a:r>
          <a:r>
            <a:rPr lang="es-ES" sz="1600" dirty="0" smtClean="0"/>
            <a:t> el sobre i tota la </a:t>
          </a:r>
          <a:r>
            <a:rPr lang="es-ES" sz="1600" dirty="0" err="1" smtClean="0"/>
            <a:t>documentació</a:t>
          </a:r>
          <a:r>
            <a:rPr lang="es-ES" sz="1600" dirty="0" smtClean="0"/>
            <a:t>). </a:t>
          </a:r>
          <a:endParaRPr lang="ca-ES" sz="1600" dirty="0"/>
        </a:p>
      </dgm:t>
    </dgm:pt>
    <dgm:pt modelId="{10E17E2C-B3E7-40C8-A482-93DB369B488C}" type="parTrans" cxnId="{75CBB2FE-CF2C-47F4-AA05-D41DC0DB4919}">
      <dgm:prSet/>
      <dgm:spPr/>
      <dgm:t>
        <a:bodyPr/>
        <a:lstStyle/>
        <a:p>
          <a:endParaRPr lang="ca-ES"/>
        </a:p>
      </dgm:t>
    </dgm:pt>
    <dgm:pt modelId="{A907AAE9-6049-4BE1-BF7F-F178A47DC04A}" type="sibTrans" cxnId="{75CBB2FE-CF2C-47F4-AA05-D41DC0DB4919}">
      <dgm:prSet/>
      <dgm:spPr/>
      <dgm:t>
        <a:bodyPr/>
        <a:lstStyle/>
        <a:p>
          <a:endParaRPr lang="ca-ES"/>
        </a:p>
      </dgm:t>
    </dgm:pt>
    <dgm:pt modelId="{343C7266-DCFB-402A-B5C7-6000B5FFDE48}">
      <dgm:prSet phldrT="[Texto]" custT="1"/>
      <dgm:spPr/>
      <dgm:t>
        <a:bodyPr/>
        <a:lstStyle/>
        <a:p>
          <a:r>
            <a:rPr lang="es-ES" sz="1600" dirty="0" smtClean="0"/>
            <a:t>3. </a:t>
          </a:r>
          <a:r>
            <a:rPr lang="es-ES" sz="1600" dirty="0" err="1" smtClean="0"/>
            <a:t>Comprovar</a:t>
          </a:r>
          <a:r>
            <a:rPr lang="es-ES" sz="1600" dirty="0" smtClean="0"/>
            <a:t> la </a:t>
          </a:r>
          <a:r>
            <a:rPr lang="es-ES" sz="1600" dirty="0" err="1" smtClean="0"/>
            <a:t>inscripció</a:t>
          </a:r>
          <a:r>
            <a:rPr lang="es-ES" sz="1600" dirty="0" smtClean="0"/>
            <a:t> del </a:t>
          </a:r>
          <a:r>
            <a:rPr lang="es-ES" sz="1600" dirty="0" err="1" smtClean="0"/>
            <a:t>votant</a:t>
          </a:r>
          <a:r>
            <a:rPr lang="es-ES" sz="1600" dirty="0" smtClean="0"/>
            <a:t> al </a:t>
          </a:r>
          <a:r>
            <a:rPr lang="es-ES" sz="1600" dirty="0" err="1" smtClean="0"/>
            <a:t>cens</a:t>
          </a:r>
          <a:r>
            <a:rPr lang="es-ES" sz="1600" dirty="0" smtClean="0"/>
            <a:t> de la mesa </a:t>
          </a:r>
          <a:endParaRPr lang="ca-ES" sz="1600" dirty="0"/>
        </a:p>
      </dgm:t>
    </dgm:pt>
    <dgm:pt modelId="{3D59B517-C7A4-4AA7-AE65-79C58A943E2A}" type="parTrans" cxnId="{BCCFCB65-A1A5-4BD3-A545-C7404022FED0}">
      <dgm:prSet/>
      <dgm:spPr/>
      <dgm:t>
        <a:bodyPr/>
        <a:lstStyle/>
        <a:p>
          <a:endParaRPr lang="ca-ES"/>
        </a:p>
      </dgm:t>
    </dgm:pt>
    <dgm:pt modelId="{7314C2DE-EE60-4842-B205-78D6C870CD39}" type="sibTrans" cxnId="{BCCFCB65-A1A5-4BD3-A545-C7404022FED0}">
      <dgm:prSet/>
      <dgm:spPr/>
      <dgm:t>
        <a:bodyPr/>
        <a:lstStyle/>
        <a:p>
          <a:endParaRPr lang="ca-ES"/>
        </a:p>
      </dgm:t>
    </dgm:pt>
    <dgm:pt modelId="{42F4DB78-2F28-4C81-B94B-4B6F0CD12ED1}">
      <dgm:prSet phldrT="[Texto]" custT="1"/>
      <dgm:spPr/>
      <dgm:t>
        <a:bodyPr/>
        <a:lstStyle/>
        <a:p>
          <a:r>
            <a:rPr lang="es-ES" sz="1600" dirty="0" smtClean="0"/>
            <a:t>4. </a:t>
          </a:r>
          <a:r>
            <a:rPr lang="es-ES" sz="1600" dirty="0" err="1" smtClean="0"/>
            <a:t>Introduir</a:t>
          </a:r>
          <a:r>
            <a:rPr lang="es-ES" sz="1600" dirty="0" smtClean="0"/>
            <a:t> el sobre de </a:t>
          </a:r>
          <a:r>
            <a:rPr lang="es-ES" sz="1600" dirty="0" err="1" smtClean="0"/>
            <a:t>votació</a:t>
          </a:r>
          <a:r>
            <a:rPr lang="es-ES" sz="1600" dirty="0" smtClean="0"/>
            <a:t> a </a:t>
          </a:r>
          <a:r>
            <a:rPr lang="es-ES" sz="1600" dirty="0" err="1" smtClean="0"/>
            <a:t>l’urna</a:t>
          </a:r>
          <a:r>
            <a:rPr lang="es-ES" sz="1600" dirty="0" smtClean="0"/>
            <a:t> </a:t>
          </a:r>
          <a:endParaRPr lang="ca-ES" sz="1600" dirty="0"/>
        </a:p>
      </dgm:t>
    </dgm:pt>
    <dgm:pt modelId="{F9A5F026-CCBE-4B9A-922F-C7DD52EC1530}" type="parTrans" cxnId="{10EC45A3-0755-4438-A0E8-4B3EFF5C3496}">
      <dgm:prSet/>
      <dgm:spPr/>
      <dgm:t>
        <a:bodyPr/>
        <a:lstStyle/>
        <a:p>
          <a:endParaRPr lang="ca-ES"/>
        </a:p>
      </dgm:t>
    </dgm:pt>
    <dgm:pt modelId="{EDB4B41E-3384-4EA1-92A3-79907A167C88}" type="sibTrans" cxnId="{10EC45A3-0755-4438-A0E8-4B3EFF5C3496}">
      <dgm:prSet/>
      <dgm:spPr/>
      <dgm:t>
        <a:bodyPr/>
        <a:lstStyle/>
        <a:p>
          <a:endParaRPr lang="ca-ES"/>
        </a:p>
      </dgm:t>
    </dgm:pt>
    <dgm:pt modelId="{B15FD4A9-0E9B-4A98-B026-DEE591DCB849}">
      <dgm:prSet phldrT="[Texto]" custT="1"/>
      <dgm:spPr/>
      <dgm:t>
        <a:bodyPr/>
        <a:lstStyle/>
        <a:p>
          <a:r>
            <a:rPr lang="es-ES" sz="1600" dirty="0" smtClean="0"/>
            <a:t>5. Anotar el </a:t>
          </a:r>
          <a:r>
            <a:rPr lang="es-ES" sz="1600" dirty="0" err="1" smtClean="0"/>
            <a:t>nom</a:t>
          </a:r>
          <a:r>
            <a:rPr lang="es-ES" sz="1600" dirty="0" smtClean="0"/>
            <a:t> i </a:t>
          </a:r>
          <a:r>
            <a:rPr lang="es-ES" sz="1600" dirty="0" err="1" smtClean="0"/>
            <a:t>cognoms</a:t>
          </a:r>
          <a:r>
            <a:rPr lang="es-ES" sz="1600" dirty="0" smtClean="0"/>
            <a:t> del </a:t>
          </a:r>
          <a:r>
            <a:rPr lang="es-ES" sz="1600" dirty="0" err="1" smtClean="0"/>
            <a:t>votant</a:t>
          </a:r>
          <a:r>
            <a:rPr lang="es-ES" sz="1600" dirty="0" smtClean="0"/>
            <a:t> a la </a:t>
          </a:r>
          <a:r>
            <a:rPr lang="es-ES" sz="1600" dirty="0" err="1" smtClean="0"/>
            <a:t>llista</a:t>
          </a:r>
          <a:r>
            <a:rPr lang="es-ES" sz="1600" dirty="0" smtClean="0"/>
            <a:t> numerada de </a:t>
          </a:r>
          <a:r>
            <a:rPr lang="es-ES" sz="1600" dirty="0" err="1" smtClean="0"/>
            <a:t>votants</a:t>
          </a:r>
          <a:r>
            <a:rPr lang="es-ES" sz="1600" dirty="0" smtClean="0"/>
            <a:t>. </a:t>
          </a:r>
          <a:endParaRPr lang="ca-ES" sz="1600" dirty="0"/>
        </a:p>
      </dgm:t>
    </dgm:pt>
    <dgm:pt modelId="{F643F459-B5C4-4CBC-A6A3-3D13BA99D788}" type="parTrans" cxnId="{B081D74B-66EA-4AAA-AB2D-9DCFEE4BC323}">
      <dgm:prSet/>
      <dgm:spPr/>
      <dgm:t>
        <a:bodyPr/>
        <a:lstStyle/>
        <a:p>
          <a:endParaRPr lang="ca-ES"/>
        </a:p>
      </dgm:t>
    </dgm:pt>
    <dgm:pt modelId="{4A2EB4AC-6E3C-4E8D-BEAF-7A09E605014D}" type="sibTrans" cxnId="{B081D74B-66EA-4AAA-AB2D-9DCFEE4BC323}">
      <dgm:prSet/>
      <dgm:spPr/>
      <dgm:t>
        <a:bodyPr/>
        <a:lstStyle/>
        <a:p>
          <a:endParaRPr lang="ca-ES"/>
        </a:p>
      </dgm:t>
    </dgm:pt>
    <dgm:pt modelId="{1CE219EB-B659-4899-8124-4AA4EA9BEBB5}" type="pres">
      <dgm:prSet presAssocID="{A5F61EFC-DCE7-4676-8FC5-46ECD8EC96C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B4E5B1-E7C8-494C-A29C-0B9D582E7C13}" type="pres">
      <dgm:prSet presAssocID="{6DC27BEB-172F-46A5-8B4E-8D9DBC028EA4}" presName="composite" presStyleCnt="0"/>
      <dgm:spPr/>
    </dgm:pt>
    <dgm:pt modelId="{6211DE1B-538A-4F94-BB7C-B86CDC8FE539}" type="pres">
      <dgm:prSet presAssocID="{6DC27BEB-172F-46A5-8B4E-8D9DBC028EA4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36C56E-3341-449E-8544-5AF0F1EB53E1}" type="pres">
      <dgm:prSet presAssocID="{6DC27BEB-172F-46A5-8B4E-8D9DBC028EA4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EEC94C0F-C1EC-4304-AC93-5400F772462E}" type="pres">
      <dgm:prSet presAssocID="{2EC0207D-D7A3-471C-BA5A-6135ADF7DC6A}" presName="sp" presStyleCnt="0"/>
      <dgm:spPr/>
    </dgm:pt>
    <dgm:pt modelId="{95A583CF-BA02-4970-92DB-3FC742BA404C}" type="pres">
      <dgm:prSet presAssocID="{0F9C9DF8-B07F-4851-AB8D-2B68A5275F55}" presName="composite" presStyleCnt="0"/>
      <dgm:spPr/>
    </dgm:pt>
    <dgm:pt modelId="{66E2F5AE-26E8-4E7E-8169-8528A24582A8}" type="pres">
      <dgm:prSet presAssocID="{0F9C9DF8-B07F-4851-AB8D-2B68A5275F5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AD59607-5FFD-40BE-8AFD-275409D1B7F0}" type="pres">
      <dgm:prSet presAssocID="{0F9C9DF8-B07F-4851-AB8D-2B68A5275F55}" presName="descendantText" presStyleLbl="alignAcc1" presStyleIdx="1" presStyleCnt="3" custScaleY="193055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5BAE7BA9-4324-43A6-9F4B-09A6EB106335}" type="pres">
      <dgm:prSet presAssocID="{AA077C37-6405-48D5-8FF6-B9214FD35A52}" presName="sp" presStyleCnt="0"/>
      <dgm:spPr/>
    </dgm:pt>
    <dgm:pt modelId="{41E6F199-18BD-4E67-AE5D-68B88012CAB3}" type="pres">
      <dgm:prSet presAssocID="{E1B1B269-D53F-4F55-9409-39479AF38286}" presName="composite" presStyleCnt="0"/>
      <dgm:spPr/>
    </dgm:pt>
    <dgm:pt modelId="{017B166F-B649-47BC-BE4A-9CB671F04B17}" type="pres">
      <dgm:prSet presAssocID="{E1B1B269-D53F-4F55-9409-39479AF3828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F4695EB9-C0CF-426C-A290-97D93507BEBC}" type="pres">
      <dgm:prSet presAssocID="{E1B1B269-D53F-4F55-9409-39479AF38286}" presName="descendantText" presStyleLbl="alignAcc1" presStyleIdx="2" presStyleCnt="3" custScaleX="84394" custScaleY="56554" custLinFactNeighborX="-8415" custLinFactNeighborY="40742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B081D74B-66EA-4AAA-AB2D-9DCFEE4BC323}" srcId="{0F9C9DF8-B07F-4851-AB8D-2B68A5275F55}" destId="{B15FD4A9-0E9B-4A98-B026-DEE591DCB849}" srcOrd="4" destOrd="0" parTransId="{F643F459-B5C4-4CBC-A6A3-3D13BA99D788}" sibTransId="{4A2EB4AC-6E3C-4E8D-BEAF-7A09E605014D}"/>
    <dgm:cxn modelId="{1F8E238C-2C15-44AA-8D6B-84DE5653728E}" srcId="{6DC27BEB-172F-46A5-8B4E-8D9DBC028EA4}" destId="{05FCF45C-5D13-46F6-BAA9-F1E9F9FAD603}" srcOrd="1" destOrd="0" parTransId="{9BF2843F-DF25-4127-88C6-18E87CC520A2}" sibTransId="{375B5F0E-D26A-4C39-9A2B-15529EADF826}"/>
    <dgm:cxn modelId="{67A538EC-39F2-4DDD-B3AE-F3B5C08BE736}" srcId="{A5F61EFC-DCE7-4676-8FC5-46ECD8EC96C0}" destId="{6DC27BEB-172F-46A5-8B4E-8D9DBC028EA4}" srcOrd="0" destOrd="0" parTransId="{E11E0B9B-9FA7-46AD-84CB-F72820976674}" sibTransId="{2EC0207D-D7A3-471C-BA5A-6135ADF7DC6A}"/>
    <dgm:cxn modelId="{E032A146-2A30-4499-BA9E-C56428D213C6}" type="presOf" srcId="{44CC9A89-E6BB-4BC3-9586-7380B7697FD8}" destId="{3AD59607-5FFD-40BE-8AFD-275409D1B7F0}" srcOrd="0" destOrd="0" presId="urn:microsoft.com/office/officeart/2005/8/layout/chevron2"/>
    <dgm:cxn modelId="{B7F41E52-ED52-4721-BB0C-B357D540920A}" srcId="{E1B1B269-D53F-4F55-9409-39479AF38286}" destId="{6FBDE4CB-BD48-4D42-A67E-7F6A50A2060A}" srcOrd="0" destOrd="0" parTransId="{913A51A3-8056-47E5-AD93-0EF7A7EFC283}" sibTransId="{7E05D9C0-FDF7-407E-A4F8-163433B54D16}"/>
    <dgm:cxn modelId="{BCCFCB65-A1A5-4BD3-A545-C7404022FED0}" srcId="{0F9C9DF8-B07F-4851-AB8D-2B68A5275F55}" destId="{343C7266-DCFB-402A-B5C7-6000B5FFDE48}" srcOrd="2" destOrd="0" parTransId="{3D59B517-C7A4-4AA7-AE65-79C58A943E2A}" sibTransId="{7314C2DE-EE60-4842-B205-78D6C870CD39}"/>
    <dgm:cxn modelId="{87FF077E-801A-463C-826B-E4C06E9D1C46}" type="presOf" srcId="{A5F61EFC-DCE7-4676-8FC5-46ECD8EC96C0}" destId="{1CE219EB-B659-4899-8124-4AA4EA9BEBB5}" srcOrd="0" destOrd="0" presId="urn:microsoft.com/office/officeart/2005/8/layout/chevron2"/>
    <dgm:cxn modelId="{F4DB285C-FB49-440B-8950-6C81478372F1}" type="presOf" srcId="{0F9C9DF8-B07F-4851-AB8D-2B68A5275F55}" destId="{66E2F5AE-26E8-4E7E-8169-8528A24582A8}" srcOrd="0" destOrd="0" presId="urn:microsoft.com/office/officeart/2005/8/layout/chevron2"/>
    <dgm:cxn modelId="{7489B440-9842-4B25-ACC5-C71146EB5861}" type="presOf" srcId="{5FD440FE-ACBE-4E89-8438-6B8B7261AF21}" destId="{B136C56E-3341-449E-8544-5AF0F1EB53E1}" srcOrd="0" destOrd="0" presId="urn:microsoft.com/office/officeart/2005/8/layout/chevron2"/>
    <dgm:cxn modelId="{50092329-46E6-4C2F-8C88-21840533C5F8}" type="presOf" srcId="{9071DE81-DD2C-45F1-89C2-75C3D04C7444}" destId="{3AD59607-5FFD-40BE-8AFD-275409D1B7F0}" srcOrd="0" destOrd="1" presId="urn:microsoft.com/office/officeart/2005/8/layout/chevron2"/>
    <dgm:cxn modelId="{FA39E056-C5DD-4F30-8B2E-2F82CBAFA3FB}" srcId="{A5F61EFC-DCE7-4676-8FC5-46ECD8EC96C0}" destId="{0F9C9DF8-B07F-4851-AB8D-2B68A5275F55}" srcOrd="1" destOrd="0" parTransId="{6515AFD8-6D1B-4A5C-9233-EE6AAD1AC0BF}" sibTransId="{AA077C37-6405-48D5-8FF6-B9214FD35A52}"/>
    <dgm:cxn modelId="{1C508612-4699-42A2-8C2F-88752A87B26F}" type="presOf" srcId="{B15FD4A9-0E9B-4A98-B026-DEE591DCB849}" destId="{3AD59607-5FFD-40BE-8AFD-275409D1B7F0}" srcOrd="0" destOrd="4" presId="urn:microsoft.com/office/officeart/2005/8/layout/chevron2"/>
    <dgm:cxn modelId="{C995318E-BBFA-44F9-8994-728201B4E988}" type="presOf" srcId="{343C7266-DCFB-402A-B5C7-6000B5FFDE48}" destId="{3AD59607-5FFD-40BE-8AFD-275409D1B7F0}" srcOrd="0" destOrd="2" presId="urn:microsoft.com/office/officeart/2005/8/layout/chevron2"/>
    <dgm:cxn modelId="{2B366B40-9EA5-4D9C-99F7-7B074763CEAF}" type="presOf" srcId="{6FBDE4CB-BD48-4D42-A67E-7F6A50A2060A}" destId="{F4695EB9-C0CF-426C-A290-97D93507BEBC}" srcOrd="0" destOrd="0" presId="urn:microsoft.com/office/officeart/2005/8/layout/chevron2"/>
    <dgm:cxn modelId="{10EC45A3-0755-4438-A0E8-4B3EFF5C3496}" srcId="{0F9C9DF8-B07F-4851-AB8D-2B68A5275F55}" destId="{42F4DB78-2F28-4C81-B94B-4B6F0CD12ED1}" srcOrd="3" destOrd="0" parTransId="{F9A5F026-CCBE-4B9A-922F-C7DD52EC1530}" sibTransId="{EDB4B41E-3384-4EA1-92A3-79907A167C88}"/>
    <dgm:cxn modelId="{93A7E6DC-4512-445D-AC8F-8DA0C0AAF714}" srcId="{A5F61EFC-DCE7-4676-8FC5-46ECD8EC96C0}" destId="{E1B1B269-D53F-4F55-9409-39479AF38286}" srcOrd="2" destOrd="0" parTransId="{69CEDE33-7123-4029-B2AF-D7DF201E9108}" sibTransId="{2B55C5A0-8574-428B-8BB1-BCC85ACA5400}"/>
    <dgm:cxn modelId="{EEED1652-B421-4E07-ADAF-E2939314EB24}" srcId="{0F9C9DF8-B07F-4851-AB8D-2B68A5275F55}" destId="{44CC9A89-E6BB-4BC3-9586-7380B7697FD8}" srcOrd="0" destOrd="0" parTransId="{2AFBEDD5-2409-4491-9E39-DBCA60850E0B}" sibTransId="{B79F7E40-C5CB-486C-BF62-E2BEAD8044A1}"/>
    <dgm:cxn modelId="{75CBB2FE-CF2C-47F4-AA05-D41DC0DB4919}" srcId="{0F9C9DF8-B07F-4851-AB8D-2B68A5275F55}" destId="{9071DE81-DD2C-45F1-89C2-75C3D04C7444}" srcOrd="1" destOrd="0" parTransId="{10E17E2C-B3E7-40C8-A482-93DB369B488C}" sibTransId="{A907AAE9-6049-4BE1-BF7F-F178A47DC04A}"/>
    <dgm:cxn modelId="{1B457D0B-04AC-4E64-8EB5-C67460DA7989}" type="presOf" srcId="{42F4DB78-2F28-4C81-B94B-4B6F0CD12ED1}" destId="{3AD59607-5FFD-40BE-8AFD-275409D1B7F0}" srcOrd="0" destOrd="3" presId="urn:microsoft.com/office/officeart/2005/8/layout/chevron2"/>
    <dgm:cxn modelId="{011C5742-206B-41D9-9C6D-C36FEA596395}" type="presOf" srcId="{6DC27BEB-172F-46A5-8B4E-8D9DBC028EA4}" destId="{6211DE1B-538A-4F94-BB7C-B86CDC8FE539}" srcOrd="0" destOrd="0" presId="urn:microsoft.com/office/officeart/2005/8/layout/chevron2"/>
    <dgm:cxn modelId="{BB94D046-A00F-475C-9044-2989E94AE707}" srcId="{6DC27BEB-172F-46A5-8B4E-8D9DBC028EA4}" destId="{5FD440FE-ACBE-4E89-8438-6B8B7261AF21}" srcOrd="0" destOrd="0" parTransId="{4E7BA3B9-8C1A-44DE-8126-C248630D3A20}" sibTransId="{2725B6D1-2C7F-422F-BD5B-B9910F06B2B0}"/>
    <dgm:cxn modelId="{9F87972A-DA93-4CFC-B64E-F7B79AAFEAF2}" type="presOf" srcId="{05FCF45C-5D13-46F6-BAA9-F1E9F9FAD603}" destId="{B136C56E-3341-449E-8544-5AF0F1EB53E1}" srcOrd="0" destOrd="1" presId="urn:microsoft.com/office/officeart/2005/8/layout/chevron2"/>
    <dgm:cxn modelId="{82DA865B-8C61-4CDF-9EE6-E4942E1663FB}" type="presOf" srcId="{E1B1B269-D53F-4F55-9409-39479AF38286}" destId="{017B166F-B649-47BC-BE4A-9CB671F04B17}" srcOrd="0" destOrd="0" presId="urn:microsoft.com/office/officeart/2005/8/layout/chevron2"/>
    <dgm:cxn modelId="{1857B315-FB1F-43DC-B8F0-0EFAABF7CE37}" type="presParOf" srcId="{1CE219EB-B659-4899-8124-4AA4EA9BEBB5}" destId="{A2B4E5B1-E7C8-494C-A29C-0B9D582E7C13}" srcOrd="0" destOrd="0" presId="urn:microsoft.com/office/officeart/2005/8/layout/chevron2"/>
    <dgm:cxn modelId="{41E1527C-7051-48AF-934A-6234EA0B4608}" type="presParOf" srcId="{A2B4E5B1-E7C8-494C-A29C-0B9D582E7C13}" destId="{6211DE1B-538A-4F94-BB7C-B86CDC8FE539}" srcOrd="0" destOrd="0" presId="urn:microsoft.com/office/officeart/2005/8/layout/chevron2"/>
    <dgm:cxn modelId="{A0469053-CF66-47D9-96E1-90DD5E7B5A93}" type="presParOf" srcId="{A2B4E5B1-E7C8-494C-A29C-0B9D582E7C13}" destId="{B136C56E-3341-449E-8544-5AF0F1EB53E1}" srcOrd="1" destOrd="0" presId="urn:microsoft.com/office/officeart/2005/8/layout/chevron2"/>
    <dgm:cxn modelId="{83E38E61-2981-486F-B216-D54786526CD3}" type="presParOf" srcId="{1CE219EB-B659-4899-8124-4AA4EA9BEBB5}" destId="{EEC94C0F-C1EC-4304-AC93-5400F772462E}" srcOrd="1" destOrd="0" presId="urn:microsoft.com/office/officeart/2005/8/layout/chevron2"/>
    <dgm:cxn modelId="{46DDA86C-3242-4A59-8201-7DA9E1D81D29}" type="presParOf" srcId="{1CE219EB-B659-4899-8124-4AA4EA9BEBB5}" destId="{95A583CF-BA02-4970-92DB-3FC742BA404C}" srcOrd="2" destOrd="0" presId="urn:microsoft.com/office/officeart/2005/8/layout/chevron2"/>
    <dgm:cxn modelId="{CC54E63A-9444-4A28-BC49-F1799A577047}" type="presParOf" srcId="{95A583CF-BA02-4970-92DB-3FC742BA404C}" destId="{66E2F5AE-26E8-4E7E-8169-8528A24582A8}" srcOrd="0" destOrd="0" presId="urn:microsoft.com/office/officeart/2005/8/layout/chevron2"/>
    <dgm:cxn modelId="{6411FB99-BD5C-4982-B9E8-113A3CDAA4FD}" type="presParOf" srcId="{95A583CF-BA02-4970-92DB-3FC742BA404C}" destId="{3AD59607-5FFD-40BE-8AFD-275409D1B7F0}" srcOrd="1" destOrd="0" presId="urn:microsoft.com/office/officeart/2005/8/layout/chevron2"/>
    <dgm:cxn modelId="{F606F67D-AC5D-46FC-9755-3EB140A37CBF}" type="presParOf" srcId="{1CE219EB-B659-4899-8124-4AA4EA9BEBB5}" destId="{5BAE7BA9-4324-43A6-9F4B-09A6EB106335}" srcOrd="3" destOrd="0" presId="urn:microsoft.com/office/officeart/2005/8/layout/chevron2"/>
    <dgm:cxn modelId="{0F6F2629-5E60-42CF-AF29-DE68729B12AE}" type="presParOf" srcId="{1CE219EB-B659-4899-8124-4AA4EA9BEBB5}" destId="{41E6F199-18BD-4E67-AE5D-68B88012CAB3}" srcOrd="4" destOrd="0" presId="urn:microsoft.com/office/officeart/2005/8/layout/chevron2"/>
    <dgm:cxn modelId="{9555C0BD-6934-4C71-BEFA-A5DD657F36B6}" type="presParOf" srcId="{41E6F199-18BD-4E67-AE5D-68B88012CAB3}" destId="{017B166F-B649-47BC-BE4A-9CB671F04B17}" srcOrd="0" destOrd="0" presId="urn:microsoft.com/office/officeart/2005/8/layout/chevron2"/>
    <dgm:cxn modelId="{2FADCCF3-86F2-42BD-8DA7-0BB470BF7C26}" type="presParOf" srcId="{41E6F199-18BD-4E67-AE5D-68B88012CAB3}" destId="{F4695EB9-C0CF-426C-A290-97D93507BEB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1B9C19-2DBE-496F-99AA-38E894B5BAC4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123693F9-D250-4726-A1FA-09ADAE4D3BA5}">
      <dgm:prSet phldrT="[Texto]"/>
      <dgm:spPr/>
      <dgm:t>
        <a:bodyPr/>
        <a:lstStyle/>
        <a:p>
          <a:r>
            <a:rPr lang="es-ES" dirty="0" smtClean="0"/>
            <a:t>1r </a:t>
          </a:r>
          <a:r>
            <a:rPr lang="es-ES" dirty="0" err="1" smtClean="0"/>
            <a:t>Congrés</a:t>
          </a:r>
          <a:r>
            <a:rPr lang="es-ES" dirty="0" smtClean="0"/>
            <a:t> </a:t>
          </a:r>
          <a:endParaRPr lang="ca-ES" dirty="0"/>
        </a:p>
      </dgm:t>
    </dgm:pt>
    <dgm:pt modelId="{7E326340-1A5D-4F05-84CE-CE0E97BD895B}" type="parTrans" cxnId="{9BB3CF7B-07E7-480A-9E95-998C9F946662}">
      <dgm:prSet/>
      <dgm:spPr/>
      <dgm:t>
        <a:bodyPr/>
        <a:lstStyle/>
        <a:p>
          <a:endParaRPr lang="ca-ES"/>
        </a:p>
      </dgm:t>
    </dgm:pt>
    <dgm:pt modelId="{9B6C4247-89B8-4900-8E17-19AE0461315E}" type="sibTrans" cxnId="{9BB3CF7B-07E7-480A-9E95-998C9F946662}">
      <dgm:prSet/>
      <dgm:spPr/>
      <dgm:t>
        <a:bodyPr/>
        <a:lstStyle/>
        <a:p>
          <a:endParaRPr lang="ca-ES"/>
        </a:p>
      </dgm:t>
    </dgm:pt>
    <dgm:pt modelId="{4E6AE3D6-8323-449E-B81B-8FBD1A046C64}">
      <dgm:prSet phldrT="[Texto]"/>
      <dgm:spPr/>
      <dgm:t>
        <a:bodyPr/>
        <a:lstStyle/>
        <a:p>
          <a:r>
            <a:rPr lang="es-ES" dirty="0" smtClean="0"/>
            <a:t>2n </a:t>
          </a:r>
          <a:r>
            <a:rPr lang="es-ES" dirty="0" err="1" smtClean="0"/>
            <a:t>Senat</a:t>
          </a:r>
          <a:r>
            <a:rPr lang="es-ES" dirty="0" smtClean="0"/>
            <a:t> </a:t>
          </a:r>
          <a:endParaRPr lang="ca-ES" dirty="0"/>
        </a:p>
      </dgm:t>
    </dgm:pt>
    <dgm:pt modelId="{DA594819-CA35-44A4-8446-41EF9A114E4E}" type="parTrans" cxnId="{EE4B0E46-1DDB-406B-9933-892DFA07FAE5}">
      <dgm:prSet/>
      <dgm:spPr/>
      <dgm:t>
        <a:bodyPr/>
        <a:lstStyle/>
        <a:p>
          <a:endParaRPr lang="ca-ES"/>
        </a:p>
      </dgm:t>
    </dgm:pt>
    <dgm:pt modelId="{1F8A6B88-F964-4776-9CC8-C612BD6168C4}" type="sibTrans" cxnId="{EE4B0E46-1DDB-406B-9933-892DFA07FAE5}">
      <dgm:prSet/>
      <dgm:spPr/>
      <dgm:t>
        <a:bodyPr/>
        <a:lstStyle/>
        <a:p>
          <a:endParaRPr lang="ca-ES"/>
        </a:p>
      </dgm:t>
    </dgm:pt>
    <dgm:pt modelId="{B944882D-A66C-49C6-A764-07C63B14E8D6}" type="pres">
      <dgm:prSet presAssocID="{2E1B9C19-2DBE-496F-99AA-38E894B5BA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F7C3D6-DC85-452D-8CE3-F7CB23AD4B2D}" type="pres">
      <dgm:prSet presAssocID="{123693F9-D250-4726-A1FA-09ADAE4D3BA5}" presName="vertFlow" presStyleCnt="0"/>
      <dgm:spPr/>
    </dgm:pt>
    <dgm:pt modelId="{6FFC0A68-25B3-4B73-88B7-7ED5448766E3}" type="pres">
      <dgm:prSet presAssocID="{123693F9-D250-4726-A1FA-09ADAE4D3BA5}" presName="header" presStyleLbl="node1" presStyleIdx="0" presStyleCnt="2"/>
      <dgm:spPr/>
      <dgm:t>
        <a:bodyPr/>
        <a:lstStyle/>
        <a:p>
          <a:endParaRPr lang="ca-ES"/>
        </a:p>
      </dgm:t>
    </dgm:pt>
    <dgm:pt modelId="{C422BDCC-1BFC-45B6-AA6C-CEAAB13E885D}" type="pres">
      <dgm:prSet presAssocID="{123693F9-D250-4726-A1FA-09ADAE4D3BA5}" presName="hSp" presStyleCnt="0"/>
      <dgm:spPr/>
    </dgm:pt>
    <dgm:pt modelId="{29E9D902-F971-4C20-950B-C6B945C47C70}" type="pres">
      <dgm:prSet presAssocID="{4E6AE3D6-8323-449E-B81B-8FBD1A046C64}" presName="vertFlow" presStyleCnt="0"/>
      <dgm:spPr/>
    </dgm:pt>
    <dgm:pt modelId="{1C426BD1-A7E5-4A3A-B1EF-73FCEE9DF1F8}" type="pres">
      <dgm:prSet presAssocID="{4E6AE3D6-8323-449E-B81B-8FBD1A046C64}" presName="header" presStyleLbl="node1" presStyleIdx="1" presStyleCnt="2"/>
      <dgm:spPr/>
      <dgm:t>
        <a:bodyPr/>
        <a:lstStyle/>
        <a:p>
          <a:endParaRPr lang="ca-ES"/>
        </a:p>
      </dgm:t>
    </dgm:pt>
  </dgm:ptLst>
  <dgm:cxnLst>
    <dgm:cxn modelId="{9BB3CF7B-07E7-480A-9E95-998C9F946662}" srcId="{2E1B9C19-2DBE-496F-99AA-38E894B5BAC4}" destId="{123693F9-D250-4726-A1FA-09ADAE4D3BA5}" srcOrd="0" destOrd="0" parTransId="{7E326340-1A5D-4F05-84CE-CE0E97BD895B}" sibTransId="{9B6C4247-89B8-4900-8E17-19AE0461315E}"/>
    <dgm:cxn modelId="{C1EA75B9-1FEC-4C85-9789-5E4FDEB07B25}" type="presOf" srcId="{123693F9-D250-4726-A1FA-09ADAE4D3BA5}" destId="{6FFC0A68-25B3-4B73-88B7-7ED5448766E3}" srcOrd="0" destOrd="0" presId="urn:microsoft.com/office/officeart/2005/8/layout/lProcess1"/>
    <dgm:cxn modelId="{EE4B0E46-1DDB-406B-9933-892DFA07FAE5}" srcId="{2E1B9C19-2DBE-496F-99AA-38E894B5BAC4}" destId="{4E6AE3D6-8323-449E-B81B-8FBD1A046C64}" srcOrd="1" destOrd="0" parTransId="{DA594819-CA35-44A4-8446-41EF9A114E4E}" sibTransId="{1F8A6B88-F964-4776-9CC8-C612BD6168C4}"/>
    <dgm:cxn modelId="{49EB38E0-A64B-4293-B91F-E2C96F1229D7}" type="presOf" srcId="{4E6AE3D6-8323-449E-B81B-8FBD1A046C64}" destId="{1C426BD1-A7E5-4A3A-B1EF-73FCEE9DF1F8}" srcOrd="0" destOrd="0" presId="urn:microsoft.com/office/officeart/2005/8/layout/lProcess1"/>
    <dgm:cxn modelId="{EB111F06-8396-4A37-ADE0-C616F970BB67}" type="presOf" srcId="{2E1B9C19-2DBE-496F-99AA-38E894B5BAC4}" destId="{B944882D-A66C-49C6-A764-07C63B14E8D6}" srcOrd="0" destOrd="0" presId="urn:microsoft.com/office/officeart/2005/8/layout/lProcess1"/>
    <dgm:cxn modelId="{628E6E57-5B43-4806-B36D-310F24146CEA}" type="presParOf" srcId="{B944882D-A66C-49C6-A764-07C63B14E8D6}" destId="{58F7C3D6-DC85-452D-8CE3-F7CB23AD4B2D}" srcOrd="0" destOrd="0" presId="urn:microsoft.com/office/officeart/2005/8/layout/lProcess1"/>
    <dgm:cxn modelId="{17FE28DC-0C12-4EA6-B106-A16FE6AAF891}" type="presParOf" srcId="{58F7C3D6-DC85-452D-8CE3-F7CB23AD4B2D}" destId="{6FFC0A68-25B3-4B73-88B7-7ED5448766E3}" srcOrd="0" destOrd="0" presId="urn:microsoft.com/office/officeart/2005/8/layout/lProcess1"/>
    <dgm:cxn modelId="{ABAFFC2F-FF8E-4E94-BBD4-79D04AFA5181}" type="presParOf" srcId="{B944882D-A66C-49C6-A764-07C63B14E8D6}" destId="{C422BDCC-1BFC-45B6-AA6C-CEAAB13E885D}" srcOrd="1" destOrd="0" presId="urn:microsoft.com/office/officeart/2005/8/layout/lProcess1"/>
    <dgm:cxn modelId="{74BFE2E7-FA02-4496-ACBC-E4D5BF1FE9EA}" type="presParOf" srcId="{B944882D-A66C-49C6-A764-07C63B14E8D6}" destId="{29E9D902-F971-4C20-950B-C6B945C47C70}" srcOrd="2" destOrd="0" presId="urn:microsoft.com/office/officeart/2005/8/layout/lProcess1"/>
    <dgm:cxn modelId="{46D7EC60-A867-44FB-83A2-417EBDBFB073}" type="presParOf" srcId="{29E9D902-F971-4C20-950B-C6B945C47C70}" destId="{1C426BD1-A7E5-4A3A-B1EF-73FCEE9DF1F8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E1B9C19-2DBE-496F-99AA-38E894B5BAC4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123693F9-D250-4726-A1FA-09ADAE4D3BA5}">
      <dgm:prSet phldrT="[Texto]"/>
      <dgm:spPr/>
      <dgm:t>
        <a:bodyPr/>
        <a:lstStyle/>
        <a:p>
          <a:r>
            <a:rPr lang="es-ES" dirty="0" smtClean="0"/>
            <a:t>Acta </a:t>
          </a:r>
          <a:r>
            <a:rPr lang="es-ES" dirty="0" err="1" smtClean="0"/>
            <a:t>d’escrutini</a:t>
          </a:r>
          <a:endParaRPr lang="ca-ES" dirty="0"/>
        </a:p>
      </dgm:t>
    </dgm:pt>
    <dgm:pt modelId="{7E326340-1A5D-4F05-84CE-CE0E97BD895B}" type="parTrans" cxnId="{9BB3CF7B-07E7-480A-9E95-998C9F946662}">
      <dgm:prSet/>
      <dgm:spPr/>
      <dgm:t>
        <a:bodyPr/>
        <a:lstStyle/>
        <a:p>
          <a:endParaRPr lang="ca-ES"/>
        </a:p>
      </dgm:t>
    </dgm:pt>
    <dgm:pt modelId="{9B6C4247-89B8-4900-8E17-19AE0461315E}" type="sibTrans" cxnId="{9BB3CF7B-07E7-480A-9E95-998C9F946662}">
      <dgm:prSet/>
      <dgm:spPr/>
      <dgm:t>
        <a:bodyPr/>
        <a:lstStyle/>
        <a:p>
          <a:endParaRPr lang="ca-ES"/>
        </a:p>
      </dgm:t>
    </dgm:pt>
    <dgm:pt modelId="{96F24991-EEBD-408C-AEA4-4721008F42B9}">
      <dgm:prSet phldrT="[Texto]" custT="1"/>
      <dgm:spPr/>
      <dgm:t>
        <a:bodyPr/>
        <a:lstStyle/>
        <a:p>
          <a:r>
            <a:rPr lang="es-ES" sz="1400" dirty="0" err="1" smtClean="0"/>
            <a:t>Emplenar</a:t>
          </a:r>
          <a:r>
            <a:rPr lang="es-ES" sz="1400" dirty="0" smtClean="0"/>
            <a:t> acta </a:t>
          </a:r>
          <a:endParaRPr lang="ca-ES" sz="1400" dirty="0"/>
        </a:p>
      </dgm:t>
    </dgm:pt>
    <dgm:pt modelId="{48BCD25C-6AE5-40C9-961A-C99FDB3873C1}" type="parTrans" cxnId="{1C9354E1-26D6-447C-82BF-5E27BF81D282}">
      <dgm:prSet/>
      <dgm:spPr/>
      <dgm:t>
        <a:bodyPr/>
        <a:lstStyle/>
        <a:p>
          <a:endParaRPr lang="ca-ES"/>
        </a:p>
      </dgm:t>
    </dgm:pt>
    <dgm:pt modelId="{59AEE494-F9E3-4BE6-AA22-58C1963C7153}" type="sibTrans" cxnId="{1C9354E1-26D6-447C-82BF-5E27BF81D282}">
      <dgm:prSet/>
      <dgm:spPr/>
      <dgm:t>
        <a:bodyPr/>
        <a:lstStyle/>
        <a:p>
          <a:endParaRPr lang="ca-ES"/>
        </a:p>
      </dgm:t>
    </dgm:pt>
    <dgm:pt modelId="{37B6AA1C-7504-4EC0-B6CF-EE8203656174}">
      <dgm:prSet phldrT="[Texto]" custT="1"/>
      <dgm:spPr/>
      <dgm:t>
        <a:bodyPr/>
        <a:lstStyle/>
        <a:p>
          <a:r>
            <a:rPr lang="es-ES" sz="1400" dirty="0" smtClean="0"/>
            <a:t>Signar-la </a:t>
          </a:r>
          <a:r>
            <a:rPr lang="es-ES" sz="1400" dirty="0" err="1" smtClean="0"/>
            <a:t>pels</a:t>
          </a:r>
          <a:r>
            <a:rPr lang="es-ES" sz="1400" dirty="0" smtClean="0"/>
            <a:t> 3 </a:t>
          </a:r>
          <a:r>
            <a:rPr lang="es-ES" sz="1400" dirty="0" err="1" smtClean="0"/>
            <a:t>membres</a:t>
          </a:r>
          <a:endParaRPr lang="ca-ES" sz="1400" dirty="0"/>
        </a:p>
      </dgm:t>
    </dgm:pt>
    <dgm:pt modelId="{476B24DC-B1FD-48C3-9078-3AF92B3AE349}" type="parTrans" cxnId="{8E760F46-8AC0-41B0-B9CD-7067EA7A651F}">
      <dgm:prSet/>
      <dgm:spPr/>
      <dgm:t>
        <a:bodyPr/>
        <a:lstStyle/>
        <a:p>
          <a:endParaRPr lang="ca-ES"/>
        </a:p>
      </dgm:t>
    </dgm:pt>
    <dgm:pt modelId="{1E1C5A41-7026-4C2C-A317-3972A57EDED2}" type="sibTrans" cxnId="{8E760F46-8AC0-41B0-B9CD-7067EA7A651F}">
      <dgm:prSet/>
      <dgm:spPr/>
      <dgm:t>
        <a:bodyPr/>
        <a:lstStyle/>
        <a:p>
          <a:endParaRPr lang="ca-ES"/>
        </a:p>
      </dgm:t>
    </dgm:pt>
    <dgm:pt modelId="{4E6AE3D6-8323-449E-B81B-8FBD1A046C64}">
      <dgm:prSet phldrT="[Texto]"/>
      <dgm:spPr/>
      <dgm:t>
        <a:bodyPr/>
        <a:lstStyle/>
        <a:p>
          <a:r>
            <a:rPr lang="es-ES" dirty="0" smtClean="0"/>
            <a:t>Acta de la </a:t>
          </a:r>
          <a:r>
            <a:rPr lang="es-ES" dirty="0" err="1" smtClean="0"/>
            <a:t>sessió</a:t>
          </a:r>
          <a:endParaRPr lang="ca-ES" dirty="0"/>
        </a:p>
      </dgm:t>
    </dgm:pt>
    <dgm:pt modelId="{DA594819-CA35-44A4-8446-41EF9A114E4E}" type="parTrans" cxnId="{EE4B0E46-1DDB-406B-9933-892DFA07FAE5}">
      <dgm:prSet/>
      <dgm:spPr/>
      <dgm:t>
        <a:bodyPr/>
        <a:lstStyle/>
        <a:p>
          <a:endParaRPr lang="ca-ES"/>
        </a:p>
      </dgm:t>
    </dgm:pt>
    <dgm:pt modelId="{1F8A6B88-F964-4776-9CC8-C612BD6168C4}" type="sibTrans" cxnId="{EE4B0E46-1DDB-406B-9933-892DFA07FAE5}">
      <dgm:prSet/>
      <dgm:spPr/>
      <dgm:t>
        <a:bodyPr/>
        <a:lstStyle/>
        <a:p>
          <a:endParaRPr lang="ca-ES"/>
        </a:p>
      </dgm:t>
    </dgm:pt>
    <dgm:pt modelId="{7F9D5DE0-725A-4F92-84BD-59976935753D}">
      <dgm:prSet phldrT="[Texto]" custT="1"/>
      <dgm:spPr/>
      <dgm:t>
        <a:bodyPr/>
        <a:lstStyle/>
        <a:p>
          <a:r>
            <a:rPr lang="es-ES" sz="1400" dirty="0" err="1" smtClean="0"/>
            <a:t>Emplenar</a:t>
          </a:r>
          <a:r>
            <a:rPr lang="es-ES" sz="1400" dirty="0" smtClean="0"/>
            <a:t> acta </a:t>
          </a:r>
          <a:endParaRPr lang="ca-ES" sz="1400" dirty="0"/>
        </a:p>
      </dgm:t>
    </dgm:pt>
    <dgm:pt modelId="{631A86CD-2F2A-479E-9F60-4B90037088F5}" type="parTrans" cxnId="{5970DF74-1819-4530-9CB2-CFF2B5B8A2BB}">
      <dgm:prSet/>
      <dgm:spPr/>
      <dgm:t>
        <a:bodyPr/>
        <a:lstStyle/>
        <a:p>
          <a:endParaRPr lang="ca-ES"/>
        </a:p>
      </dgm:t>
    </dgm:pt>
    <dgm:pt modelId="{0AE85611-EF9B-44CA-B6B1-A72557861A13}" type="sibTrans" cxnId="{5970DF74-1819-4530-9CB2-CFF2B5B8A2BB}">
      <dgm:prSet/>
      <dgm:spPr/>
      <dgm:t>
        <a:bodyPr/>
        <a:lstStyle/>
        <a:p>
          <a:endParaRPr lang="ca-ES"/>
        </a:p>
      </dgm:t>
    </dgm:pt>
    <dgm:pt modelId="{88F6B4C7-20B2-447C-AA3F-11872440D6A2}">
      <dgm:prSet phldrT="[Texto]" custT="1"/>
      <dgm:spPr/>
      <dgm:t>
        <a:bodyPr/>
        <a:lstStyle/>
        <a:p>
          <a:r>
            <a:rPr lang="es-ES" sz="1400" dirty="0" smtClean="0"/>
            <a:t>Signar-la </a:t>
          </a:r>
          <a:r>
            <a:rPr lang="es-ES" sz="1400" dirty="0" err="1" smtClean="0"/>
            <a:t>pels</a:t>
          </a:r>
          <a:r>
            <a:rPr lang="es-ES" sz="1400" dirty="0" smtClean="0"/>
            <a:t> 3 </a:t>
          </a:r>
          <a:r>
            <a:rPr lang="es-ES" sz="1400" dirty="0" err="1" smtClean="0"/>
            <a:t>membres</a:t>
          </a:r>
          <a:endParaRPr lang="ca-ES" sz="1400" dirty="0"/>
        </a:p>
      </dgm:t>
    </dgm:pt>
    <dgm:pt modelId="{6264F646-584A-4EF6-8C75-43F6545C69E5}" type="parTrans" cxnId="{6FBBFBD5-6B45-4B88-AC2E-D8055C46AE0D}">
      <dgm:prSet/>
      <dgm:spPr/>
      <dgm:t>
        <a:bodyPr/>
        <a:lstStyle/>
        <a:p>
          <a:endParaRPr lang="ca-ES"/>
        </a:p>
      </dgm:t>
    </dgm:pt>
    <dgm:pt modelId="{EA8D3D7F-A966-466A-9E82-20F6D04AD709}" type="sibTrans" cxnId="{6FBBFBD5-6B45-4B88-AC2E-D8055C46AE0D}">
      <dgm:prSet/>
      <dgm:spPr/>
      <dgm:t>
        <a:bodyPr/>
        <a:lstStyle/>
        <a:p>
          <a:endParaRPr lang="ca-ES"/>
        </a:p>
      </dgm:t>
    </dgm:pt>
    <dgm:pt modelId="{854B45F2-2372-4074-9150-94C294B5E6FE}">
      <dgm:prSet custT="1"/>
      <dgm:spPr/>
      <dgm:t>
        <a:bodyPr/>
        <a:lstStyle/>
        <a:p>
          <a:r>
            <a:rPr lang="es-ES" sz="1400" dirty="0" smtClean="0"/>
            <a:t>1ª. </a:t>
          </a:r>
          <a:r>
            <a:rPr lang="es-ES" sz="1400" dirty="0" err="1" smtClean="0"/>
            <a:t>Còpia</a:t>
          </a:r>
          <a:r>
            <a:rPr lang="es-ES" sz="1400" dirty="0" smtClean="0"/>
            <a:t> </a:t>
          </a:r>
          <a:r>
            <a:rPr lang="es-ES" sz="1400" dirty="0" err="1" smtClean="0"/>
            <a:t>representant</a:t>
          </a:r>
          <a:r>
            <a:rPr lang="es-ES" sz="1400" dirty="0" smtClean="0"/>
            <a:t> de </a:t>
          </a:r>
          <a:r>
            <a:rPr lang="es-ES" sz="1400" dirty="0" err="1" smtClean="0"/>
            <a:t>l’Administració</a:t>
          </a:r>
          <a:r>
            <a:rPr lang="es-ES" sz="1400" dirty="0" smtClean="0"/>
            <a:t> </a:t>
          </a:r>
          <a:endParaRPr lang="ca-ES" sz="1400" dirty="0"/>
        </a:p>
      </dgm:t>
    </dgm:pt>
    <dgm:pt modelId="{7FCDD4D2-0879-41F5-8713-63BED042204D}" type="parTrans" cxnId="{57DE6D22-1FE5-4D7B-B381-481F1C10D0B2}">
      <dgm:prSet/>
      <dgm:spPr/>
      <dgm:t>
        <a:bodyPr/>
        <a:lstStyle/>
        <a:p>
          <a:endParaRPr lang="ca-ES"/>
        </a:p>
      </dgm:t>
    </dgm:pt>
    <dgm:pt modelId="{1B4EF565-F406-408A-A862-22038D969938}" type="sibTrans" cxnId="{57DE6D22-1FE5-4D7B-B381-481F1C10D0B2}">
      <dgm:prSet/>
      <dgm:spPr/>
      <dgm:t>
        <a:bodyPr/>
        <a:lstStyle/>
        <a:p>
          <a:endParaRPr lang="ca-ES"/>
        </a:p>
      </dgm:t>
    </dgm:pt>
    <dgm:pt modelId="{10DEDFD9-F080-465E-855C-F3C591C15370}">
      <dgm:prSet custT="1"/>
      <dgm:spPr/>
      <dgm:t>
        <a:bodyPr/>
        <a:lstStyle/>
        <a:p>
          <a:r>
            <a:rPr lang="es-ES" sz="1400" dirty="0" smtClean="0"/>
            <a:t>Donar </a:t>
          </a:r>
          <a:r>
            <a:rPr lang="es-ES" sz="1400" dirty="0" err="1" smtClean="0"/>
            <a:t>còpia</a:t>
          </a:r>
          <a:r>
            <a:rPr lang="es-ES" sz="1400" dirty="0" smtClean="0"/>
            <a:t> a les </a:t>
          </a:r>
          <a:r>
            <a:rPr lang="es-ES" sz="1400" dirty="0" err="1" smtClean="0"/>
            <a:t>candidatures</a:t>
          </a:r>
          <a:r>
            <a:rPr lang="es-ES" sz="1400" dirty="0" smtClean="0"/>
            <a:t> que </a:t>
          </a:r>
          <a:r>
            <a:rPr lang="es-ES" sz="1400" dirty="0" err="1" smtClean="0"/>
            <a:t>ho</a:t>
          </a:r>
          <a:r>
            <a:rPr lang="es-ES" sz="1400" dirty="0" smtClean="0"/>
            <a:t> </a:t>
          </a:r>
          <a:r>
            <a:rPr lang="es-ES" sz="1400" dirty="0" err="1" smtClean="0"/>
            <a:t>demanin</a:t>
          </a:r>
          <a:r>
            <a:rPr lang="es-ES" sz="1400" dirty="0" smtClean="0"/>
            <a:t>. </a:t>
          </a:r>
        </a:p>
        <a:p>
          <a:r>
            <a:rPr lang="es-ES" sz="1400" dirty="0" smtClean="0"/>
            <a:t>(1 per candidatura)</a:t>
          </a:r>
          <a:endParaRPr lang="ca-ES" sz="1400" dirty="0"/>
        </a:p>
      </dgm:t>
    </dgm:pt>
    <dgm:pt modelId="{95B35289-FDA4-4674-9A05-218442CC910F}" type="parTrans" cxnId="{1D595936-AC28-465E-94FB-749CF8244F15}">
      <dgm:prSet/>
      <dgm:spPr/>
      <dgm:t>
        <a:bodyPr/>
        <a:lstStyle/>
        <a:p>
          <a:endParaRPr lang="ca-ES"/>
        </a:p>
      </dgm:t>
    </dgm:pt>
    <dgm:pt modelId="{A06959DD-8E4F-483D-B803-CCF255D1D811}" type="sibTrans" cxnId="{1D595936-AC28-465E-94FB-749CF8244F15}">
      <dgm:prSet/>
      <dgm:spPr/>
      <dgm:t>
        <a:bodyPr/>
        <a:lstStyle/>
        <a:p>
          <a:endParaRPr lang="ca-ES"/>
        </a:p>
      </dgm:t>
    </dgm:pt>
    <dgm:pt modelId="{5BCAA8D4-9D7B-48FB-8385-A71E3DB40877}">
      <dgm:prSet custT="1"/>
      <dgm:spPr/>
      <dgm:t>
        <a:bodyPr/>
        <a:lstStyle/>
        <a:p>
          <a:r>
            <a:rPr lang="es-ES" sz="1400" dirty="0" smtClean="0"/>
            <a:t>Donar </a:t>
          </a:r>
          <a:r>
            <a:rPr lang="es-ES" sz="1400" dirty="0" err="1" smtClean="0"/>
            <a:t>còpia</a:t>
          </a:r>
          <a:r>
            <a:rPr lang="es-ES" sz="1400" dirty="0" smtClean="0"/>
            <a:t> a les </a:t>
          </a:r>
          <a:r>
            <a:rPr lang="es-ES" sz="1400" dirty="0" err="1" smtClean="0"/>
            <a:t>candidatures</a:t>
          </a:r>
          <a:r>
            <a:rPr lang="es-ES" sz="1400" dirty="0" smtClean="0"/>
            <a:t> que </a:t>
          </a:r>
          <a:r>
            <a:rPr lang="es-ES" sz="1400" dirty="0" err="1" smtClean="0"/>
            <a:t>ho</a:t>
          </a:r>
          <a:r>
            <a:rPr lang="es-ES" sz="1400" dirty="0" smtClean="0"/>
            <a:t> </a:t>
          </a:r>
          <a:r>
            <a:rPr lang="es-ES" sz="1400" dirty="0" err="1" smtClean="0"/>
            <a:t>demanin</a:t>
          </a:r>
          <a:r>
            <a:rPr lang="es-ES" sz="1400" dirty="0" smtClean="0"/>
            <a:t> (1 per candidatura)</a:t>
          </a:r>
          <a:endParaRPr lang="ca-ES" sz="1400" dirty="0"/>
        </a:p>
      </dgm:t>
    </dgm:pt>
    <dgm:pt modelId="{8869E9D6-4DD4-40B5-9708-2A134B72A368}" type="parTrans" cxnId="{47EEC23B-A6BF-46F9-ABD7-02E3420BD55D}">
      <dgm:prSet/>
      <dgm:spPr/>
      <dgm:t>
        <a:bodyPr/>
        <a:lstStyle/>
        <a:p>
          <a:endParaRPr lang="ca-ES"/>
        </a:p>
      </dgm:t>
    </dgm:pt>
    <dgm:pt modelId="{40719775-04BE-4AC6-AC1F-1BD9647B3604}" type="sibTrans" cxnId="{47EEC23B-A6BF-46F9-ABD7-02E3420BD55D}">
      <dgm:prSet/>
      <dgm:spPr/>
      <dgm:t>
        <a:bodyPr/>
        <a:lstStyle/>
        <a:p>
          <a:endParaRPr lang="ca-ES"/>
        </a:p>
      </dgm:t>
    </dgm:pt>
    <dgm:pt modelId="{B944882D-A66C-49C6-A764-07C63B14E8D6}" type="pres">
      <dgm:prSet presAssocID="{2E1B9C19-2DBE-496F-99AA-38E894B5BAC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8F7C3D6-DC85-452D-8CE3-F7CB23AD4B2D}" type="pres">
      <dgm:prSet presAssocID="{123693F9-D250-4726-A1FA-09ADAE4D3BA5}" presName="vertFlow" presStyleCnt="0"/>
      <dgm:spPr/>
    </dgm:pt>
    <dgm:pt modelId="{6FFC0A68-25B3-4B73-88B7-7ED5448766E3}" type="pres">
      <dgm:prSet presAssocID="{123693F9-D250-4726-A1FA-09ADAE4D3BA5}" presName="header" presStyleLbl="node1" presStyleIdx="0" presStyleCnt="2"/>
      <dgm:spPr/>
      <dgm:t>
        <a:bodyPr/>
        <a:lstStyle/>
        <a:p>
          <a:endParaRPr lang="ca-ES"/>
        </a:p>
      </dgm:t>
    </dgm:pt>
    <dgm:pt modelId="{E2AE4382-ED33-4D10-9645-58C51BDFBF6B}" type="pres">
      <dgm:prSet presAssocID="{48BCD25C-6AE5-40C9-961A-C99FDB3873C1}" presName="parTrans" presStyleLbl="sibTrans2D1" presStyleIdx="0" presStyleCnt="7"/>
      <dgm:spPr/>
      <dgm:t>
        <a:bodyPr/>
        <a:lstStyle/>
        <a:p>
          <a:endParaRPr lang="es-ES"/>
        </a:p>
      </dgm:t>
    </dgm:pt>
    <dgm:pt modelId="{757AB99B-2E0B-4D07-BD3A-DA8E94D12F93}" type="pres">
      <dgm:prSet presAssocID="{96F24991-EEBD-408C-AEA4-4721008F42B9}" presName="child" presStyleLbl="alignAccFollow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E128424-05C3-4B9C-8924-F7FD0A41E5EC}" type="pres">
      <dgm:prSet presAssocID="{59AEE494-F9E3-4BE6-AA22-58C1963C7153}" presName="sibTrans" presStyleLbl="sibTrans2D1" presStyleIdx="1" presStyleCnt="7"/>
      <dgm:spPr/>
      <dgm:t>
        <a:bodyPr/>
        <a:lstStyle/>
        <a:p>
          <a:endParaRPr lang="es-ES"/>
        </a:p>
      </dgm:t>
    </dgm:pt>
    <dgm:pt modelId="{C978A103-643F-4D2E-AB7C-A372CC1DA76B}" type="pres">
      <dgm:prSet presAssocID="{37B6AA1C-7504-4EC0-B6CF-EE8203656174}" presName="child" presStyleLbl="alignAccFollow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207BDDFA-194B-4783-80E6-25DD32F62DD3}" type="pres">
      <dgm:prSet presAssocID="{1E1C5A41-7026-4C2C-A317-3972A57EDED2}" presName="sibTrans" presStyleLbl="sibTrans2D1" presStyleIdx="2" presStyleCnt="7"/>
      <dgm:spPr/>
      <dgm:t>
        <a:bodyPr/>
        <a:lstStyle/>
        <a:p>
          <a:endParaRPr lang="es-ES"/>
        </a:p>
      </dgm:t>
    </dgm:pt>
    <dgm:pt modelId="{BBD0301A-F338-4584-A99E-0871B757B40C}" type="pres">
      <dgm:prSet presAssocID="{854B45F2-2372-4074-9150-94C294B5E6FE}" presName="child" presStyleLbl="alignAccFollow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8B1B610D-9D78-4D94-9D15-BA8D834B5894}" type="pres">
      <dgm:prSet presAssocID="{1B4EF565-F406-408A-A862-22038D969938}" presName="sibTrans" presStyleLbl="sibTrans2D1" presStyleIdx="3" presStyleCnt="7"/>
      <dgm:spPr/>
      <dgm:t>
        <a:bodyPr/>
        <a:lstStyle/>
        <a:p>
          <a:endParaRPr lang="es-ES"/>
        </a:p>
      </dgm:t>
    </dgm:pt>
    <dgm:pt modelId="{6DFC3E42-0BAD-471D-B981-9C2692147931}" type="pres">
      <dgm:prSet presAssocID="{10DEDFD9-F080-465E-855C-F3C591C15370}" presName="child" presStyleLbl="alignAccFollow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422BDCC-1BFC-45B6-AA6C-CEAAB13E885D}" type="pres">
      <dgm:prSet presAssocID="{123693F9-D250-4726-A1FA-09ADAE4D3BA5}" presName="hSp" presStyleCnt="0"/>
      <dgm:spPr/>
    </dgm:pt>
    <dgm:pt modelId="{29E9D902-F971-4C20-950B-C6B945C47C70}" type="pres">
      <dgm:prSet presAssocID="{4E6AE3D6-8323-449E-B81B-8FBD1A046C64}" presName="vertFlow" presStyleCnt="0"/>
      <dgm:spPr/>
    </dgm:pt>
    <dgm:pt modelId="{1C426BD1-A7E5-4A3A-B1EF-73FCEE9DF1F8}" type="pres">
      <dgm:prSet presAssocID="{4E6AE3D6-8323-449E-B81B-8FBD1A046C64}" presName="header" presStyleLbl="node1" presStyleIdx="1" presStyleCnt="2"/>
      <dgm:spPr/>
      <dgm:t>
        <a:bodyPr/>
        <a:lstStyle/>
        <a:p>
          <a:endParaRPr lang="ca-ES"/>
        </a:p>
      </dgm:t>
    </dgm:pt>
    <dgm:pt modelId="{2EB8C252-4203-4800-BA80-5BBC5EB39D29}" type="pres">
      <dgm:prSet presAssocID="{631A86CD-2F2A-479E-9F60-4B90037088F5}" presName="parTrans" presStyleLbl="sibTrans2D1" presStyleIdx="4" presStyleCnt="7"/>
      <dgm:spPr/>
      <dgm:t>
        <a:bodyPr/>
        <a:lstStyle/>
        <a:p>
          <a:endParaRPr lang="es-ES"/>
        </a:p>
      </dgm:t>
    </dgm:pt>
    <dgm:pt modelId="{EFAE82B3-E32B-4D4C-AC73-BF540D18E8C5}" type="pres">
      <dgm:prSet presAssocID="{7F9D5DE0-725A-4F92-84BD-59976935753D}" presName="child" presStyleLbl="alignAccFollow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C9D11EC-9194-4AAE-AB30-2FE8CAE5E587}" type="pres">
      <dgm:prSet presAssocID="{0AE85611-EF9B-44CA-B6B1-A72557861A13}" presName="sibTrans" presStyleLbl="sibTrans2D1" presStyleIdx="5" presStyleCnt="7"/>
      <dgm:spPr/>
      <dgm:t>
        <a:bodyPr/>
        <a:lstStyle/>
        <a:p>
          <a:endParaRPr lang="es-ES"/>
        </a:p>
      </dgm:t>
    </dgm:pt>
    <dgm:pt modelId="{2DFCAF43-E6F9-4086-A887-D4B4AAC6AB81}" type="pres">
      <dgm:prSet presAssocID="{88F6B4C7-20B2-447C-AA3F-11872440D6A2}" presName="child" presStyleLbl="alignAccFollow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2ED223E-C370-46CB-9346-DCE50E07FEEE}" type="pres">
      <dgm:prSet presAssocID="{EA8D3D7F-A966-466A-9E82-20F6D04AD709}" presName="sibTrans" presStyleLbl="sibTrans2D1" presStyleIdx="6" presStyleCnt="7"/>
      <dgm:spPr/>
      <dgm:t>
        <a:bodyPr/>
        <a:lstStyle/>
        <a:p>
          <a:endParaRPr lang="es-ES"/>
        </a:p>
      </dgm:t>
    </dgm:pt>
    <dgm:pt modelId="{54764092-60B6-466B-9589-66A78201A704}" type="pres">
      <dgm:prSet presAssocID="{5BCAA8D4-9D7B-48FB-8385-A71E3DB40877}" presName="child" presStyleLbl="alignAccFollow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a-ES"/>
        </a:p>
      </dgm:t>
    </dgm:pt>
  </dgm:ptLst>
  <dgm:cxnLst>
    <dgm:cxn modelId="{F3A8487F-E837-4E13-A759-2F776E2AAF66}" type="presOf" srcId="{2E1B9C19-2DBE-496F-99AA-38E894B5BAC4}" destId="{B944882D-A66C-49C6-A764-07C63B14E8D6}" srcOrd="0" destOrd="0" presId="urn:microsoft.com/office/officeart/2005/8/layout/lProcess1"/>
    <dgm:cxn modelId="{8E760F46-8AC0-41B0-B9CD-7067EA7A651F}" srcId="{123693F9-D250-4726-A1FA-09ADAE4D3BA5}" destId="{37B6AA1C-7504-4EC0-B6CF-EE8203656174}" srcOrd="1" destOrd="0" parTransId="{476B24DC-B1FD-48C3-9078-3AF92B3AE349}" sibTransId="{1E1C5A41-7026-4C2C-A317-3972A57EDED2}"/>
    <dgm:cxn modelId="{EE4B0E46-1DDB-406B-9933-892DFA07FAE5}" srcId="{2E1B9C19-2DBE-496F-99AA-38E894B5BAC4}" destId="{4E6AE3D6-8323-449E-B81B-8FBD1A046C64}" srcOrd="1" destOrd="0" parTransId="{DA594819-CA35-44A4-8446-41EF9A114E4E}" sibTransId="{1F8A6B88-F964-4776-9CC8-C612BD6168C4}"/>
    <dgm:cxn modelId="{11107C66-07E9-4F44-8874-A4F2AEFB8E6A}" type="presOf" srcId="{631A86CD-2F2A-479E-9F60-4B90037088F5}" destId="{2EB8C252-4203-4800-BA80-5BBC5EB39D29}" srcOrd="0" destOrd="0" presId="urn:microsoft.com/office/officeart/2005/8/layout/lProcess1"/>
    <dgm:cxn modelId="{1D595936-AC28-465E-94FB-749CF8244F15}" srcId="{123693F9-D250-4726-A1FA-09ADAE4D3BA5}" destId="{10DEDFD9-F080-465E-855C-F3C591C15370}" srcOrd="3" destOrd="0" parTransId="{95B35289-FDA4-4674-9A05-218442CC910F}" sibTransId="{A06959DD-8E4F-483D-B803-CCF255D1D811}"/>
    <dgm:cxn modelId="{5970DF74-1819-4530-9CB2-CFF2B5B8A2BB}" srcId="{4E6AE3D6-8323-449E-B81B-8FBD1A046C64}" destId="{7F9D5DE0-725A-4F92-84BD-59976935753D}" srcOrd="0" destOrd="0" parTransId="{631A86CD-2F2A-479E-9F60-4B90037088F5}" sibTransId="{0AE85611-EF9B-44CA-B6B1-A72557861A13}"/>
    <dgm:cxn modelId="{1C9354E1-26D6-447C-82BF-5E27BF81D282}" srcId="{123693F9-D250-4726-A1FA-09ADAE4D3BA5}" destId="{96F24991-EEBD-408C-AEA4-4721008F42B9}" srcOrd="0" destOrd="0" parTransId="{48BCD25C-6AE5-40C9-961A-C99FDB3873C1}" sibTransId="{59AEE494-F9E3-4BE6-AA22-58C1963C7153}"/>
    <dgm:cxn modelId="{9BB3CF7B-07E7-480A-9E95-998C9F946662}" srcId="{2E1B9C19-2DBE-496F-99AA-38E894B5BAC4}" destId="{123693F9-D250-4726-A1FA-09ADAE4D3BA5}" srcOrd="0" destOrd="0" parTransId="{7E326340-1A5D-4F05-84CE-CE0E97BD895B}" sibTransId="{9B6C4247-89B8-4900-8E17-19AE0461315E}"/>
    <dgm:cxn modelId="{12341721-C464-41D7-8083-291358E7E287}" type="presOf" srcId="{96F24991-EEBD-408C-AEA4-4721008F42B9}" destId="{757AB99B-2E0B-4D07-BD3A-DA8E94D12F93}" srcOrd="0" destOrd="0" presId="urn:microsoft.com/office/officeart/2005/8/layout/lProcess1"/>
    <dgm:cxn modelId="{E9FFF159-0D10-440E-B9ED-D33AF71A07BB}" type="presOf" srcId="{48BCD25C-6AE5-40C9-961A-C99FDB3873C1}" destId="{E2AE4382-ED33-4D10-9645-58C51BDFBF6B}" srcOrd="0" destOrd="0" presId="urn:microsoft.com/office/officeart/2005/8/layout/lProcess1"/>
    <dgm:cxn modelId="{0816867C-7ADD-402E-B57E-3851D0CD2803}" type="presOf" srcId="{123693F9-D250-4726-A1FA-09ADAE4D3BA5}" destId="{6FFC0A68-25B3-4B73-88B7-7ED5448766E3}" srcOrd="0" destOrd="0" presId="urn:microsoft.com/office/officeart/2005/8/layout/lProcess1"/>
    <dgm:cxn modelId="{47EEC23B-A6BF-46F9-ABD7-02E3420BD55D}" srcId="{4E6AE3D6-8323-449E-B81B-8FBD1A046C64}" destId="{5BCAA8D4-9D7B-48FB-8385-A71E3DB40877}" srcOrd="2" destOrd="0" parTransId="{8869E9D6-4DD4-40B5-9708-2A134B72A368}" sibTransId="{40719775-04BE-4AC6-AC1F-1BD9647B3604}"/>
    <dgm:cxn modelId="{27AC0E81-B7DA-4FB5-857C-5E5E66A0F5D2}" type="presOf" srcId="{7F9D5DE0-725A-4F92-84BD-59976935753D}" destId="{EFAE82B3-E32B-4D4C-AC73-BF540D18E8C5}" srcOrd="0" destOrd="0" presId="urn:microsoft.com/office/officeart/2005/8/layout/lProcess1"/>
    <dgm:cxn modelId="{96A13C38-91D0-4CAC-9CA4-C3ABA06C47BD}" type="presOf" srcId="{59AEE494-F9E3-4BE6-AA22-58C1963C7153}" destId="{9E128424-05C3-4B9C-8924-F7FD0A41E5EC}" srcOrd="0" destOrd="0" presId="urn:microsoft.com/office/officeart/2005/8/layout/lProcess1"/>
    <dgm:cxn modelId="{7BCB643C-EAA8-46D2-AE22-CBA6273D786A}" type="presOf" srcId="{10DEDFD9-F080-465E-855C-F3C591C15370}" destId="{6DFC3E42-0BAD-471D-B981-9C2692147931}" srcOrd="0" destOrd="0" presId="urn:microsoft.com/office/officeart/2005/8/layout/lProcess1"/>
    <dgm:cxn modelId="{6FBBFBD5-6B45-4B88-AC2E-D8055C46AE0D}" srcId="{4E6AE3D6-8323-449E-B81B-8FBD1A046C64}" destId="{88F6B4C7-20B2-447C-AA3F-11872440D6A2}" srcOrd="1" destOrd="0" parTransId="{6264F646-584A-4EF6-8C75-43F6545C69E5}" sibTransId="{EA8D3D7F-A966-466A-9E82-20F6D04AD709}"/>
    <dgm:cxn modelId="{394CE8F2-7053-4890-B1FC-52B81E4A6477}" type="presOf" srcId="{37B6AA1C-7504-4EC0-B6CF-EE8203656174}" destId="{C978A103-643F-4D2E-AB7C-A372CC1DA76B}" srcOrd="0" destOrd="0" presId="urn:microsoft.com/office/officeart/2005/8/layout/lProcess1"/>
    <dgm:cxn modelId="{6ECEE7E6-7707-4E8B-A616-792A24A9617F}" type="presOf" srcId="{5BCAA8D4-9D7B-48FB-8385-A71E3DB40877}" destId="{54764092-60B6-466B-9589-66A78201A704}" srcOrd="0" destOrd="0" presId="urn:microsoft.com/office/officeart/2005/8/layout/lProcess1"/>
    <dgm:cxn modelId="{070ADB42-6850-49BB-9EF2-6870BAA30AD5}" type="presOf" srcId="{EA8D3D7F-A966-466A-9E82-20F6D04AD709}" destId="{B2ED223E-C370-46CB-9346-DCE50E07FEEE}" srcOrd="0" destOrd="0" presId="urn:microsoft.com/office/officeart/2005/8/layout/lProcess1"/>
    <dgm:cxn modelId="{0D0D8853-AE83-4E4C-B35D-4255ACF66850}" type="presOf" srcId="{1E1C5A41-7026-4C2C-A317-3972A57EDED2}" destId="{207BDDFA-194B-4783-80E6-25DD32F62DD3}" srcOrd="0" destOrd="0" presId="urn:microsoft.com/office/officeart/2005/8/layout/lProcess1"/>
    <dgm:cxn modelId="{3864C711-1411-476A-AA81-667C05E32C2B}" type="presOf" srcId="{1B4EF565-F406-408A-A862-22038D969938}" destId="{8B1B610D-9D78-4D94-9D15-BA8D834B5894}" srcOrd="0" destOrd="0" presId="urn:microsoft.com/office/officeart/2005/8/layout/lProcess1"/>
    <dgm:cxn modelId="{7EED86BE-B484-460D-8086-52F8641C87C7}" type="presOf" srcId="{88F6B4C7-20B2-447C-AA3F-11872440D6A2}" destId="{2DFCAF43-E6F9-4086-A887-D4B4AAC6AB81}" srcOrd="0" destOrd="0" presId="urn:microsoft.com/office/officeart/2005/8/layout/lProcess1"/>
    <dgm:cxn modelId="{5D7D3F1D-94C6-4597-8941-45765E0C702D}" type="presOf" srcId="{0AE85611-EF9B-44CA-B6B1-A72557861A13}" destId="{9C9D11EC-9194-4AAE-AB30-2FE8CAE5E587}" srcOrd="0" destOrd="0" presId="urn:microsoft.com/office/officeart/2005/8/layout/lProcess1"/>
    <dgm:cxn modelId="{E214C6F5-5309-49A7-861E-58D5F28FD3A4}" type="presOf" srcId="{4E6AE3D6-8323-449E-B81B-8FBD1A046C64}" destId="{1C426BD1-A7E5-4A3A-B1EF-73FCEE9DF1F8}" srcOrd="0" destOrd="0" presId="urn:microsoft.com/office/officeart/2005/8/layout/lProcess1"/>
    <dgm:cxn modelId="{57DE6D22-1FE5-4D7B-B381-481F1C10D0B2}" srcId="{123693F9-D250-4726-A1FA-09ADAE4D3BA5}" destId="{854B45F2-2372-4074-9150-94C294B5E6FE}" srcOrd="2" destOrd="0" parTransId="{7FCDD4D2-0879-41F5-8713-63BED042204D}" sibTransId="{1B4EF565-F406-408A-A862-22038D969938}"/>
    <dgm:cxn modelId="{DA8E3FC3-1102-4597-8521-28B769F3AAF1}" type="presOf" srcId="{854B45F2-2372-4074-9150-94C294B5E6FE}" destId="{BBD0301A-F338-4584-A99E-0871B757B40C}" srcOrd="0" destOrd="0" presId="urn:microsoft.com/office/officeart/2005/8/layout/lProcess1"/>
    <dgm:cxn modelId="{A3BD5C1B-453A-4B5C-B3F4-8DE0528E0EC4}" type="presParOf" srcId="{B944882D-A66C-49C6-A764-07C63B14E8D6}" destId="{58F7C3D6-DC85-452D-8CE3-F7CB23AD4B2D}" srcOrd="0" destOrd="0" presId="urn:microsoft.com/office/officeart/2005/8/layout/lProcess1"/>
    <dgm:cxn modelId="{5950A4DC-8EAD-4141-A64D-084D547A95B3}" type="presParOf" srcId="{58F7C3D6-DC85-452D-8CE3-F7CB23AD4B2D}" destId="{6FFC0A68-25B3-4B73-88B7-7ED5448766E3}" srcOrd="0" destOrd="0" presId="urn:microsoft.com/office/officeart/2005/8/layout/lProcess1"/>
    <dgm:cxn modelId="{4CF1E926-AFD9-470B-83CB-6A22811FF1E4}" type="presParOf" srcId="{58F7C3D6-DC85-452D-8CE3-F7CB23AD4B2D}" destId="{E2AE4382-ED33-4D10-9645-58C51BDFBF6B}" srcOrd="1" destOrd="0" presId="urn:microsoft.com/office/officeart/2005/8/layout/lProcess1"/>
    <dgm:cxn modelId="{D3160517-6AD6-428D-8B5B-5628CDBE5661}" type="presParOf" srcId="{58F7C3D6-DC85-452D-8CE3-F7CB23AD4B2D}" destId="{757AB99B-2E0B-4D07-BD3A-DA8E94D12F93}" srcOrd="2" destOrd="0" presId="urn:microsoft.com/office/officeart/2005/8/layout/lProcess1"/>
    <dgm:cxn modelId="{D7A637C8-DB3A-4B6E-821A-7EAA2FE82ACA}" type="presParOf" srcId="{58F7C3D6-DC85-452D-8CE3-F7CB23AD4B2D}" destId="{9E128424-05C3-4B9C-8924-F7FD0A41E5EC}" srcOrd="3" destOrd="0" presId="urn:microsoft.com/office/officeart/2005/8/layout/lProcess1"/>
    <dgm:cxn modelId="{531449DF-7619-46B2-A6C3-DF5A7C7BBF8F}" type="presParOf" srcId="{58F7C3D6-DC85-452D-8CE3-F7CB23AD4B2D}" destId="{C978A103-643F-4D2E-AB7C-A372CC1DA76B}" srcOrd="4" destOrd="0" presId="urn:microsoft.com/office/officeart/2005/8/layout/lProcess1"/>
    <dgm:cxn modelId="{FF727312-1359-4A95-ACB9-409BDEE158E3}" type="presParOf" srcId="{58F7C3D6-DC85-452D-8CE3-F7CB23AD4B2D}" destId="{207BDDFA-194B-4783-80E6-25DD32F62DD3}" srcOrd="5" destOrd="0" presId="urn:microsoft.com/office/officeart/2005/8/layout/lProcess1"/>
    <dgm:cxn modelId="{298819A3-5904-4FD6-8281-A6BD76A3A275}" type="presParOf" srcId="{58F7C3D6-DC85-452D-8CE3-F7CB23AD4B2D}" destId="{BBD0301A-F338-4584-A99E-0871B757B40C}" srcOrd="6" destOrd="0" presId="urn:microsoft.com/office/officeart/2005/8/layout/lProcess1"/>
    <dgm:cxn modelId="{AD56704C-2C29-44FA-83F0-47B7330C8B99}" type="presParOf" srcId="{58F7C3D6-DC85-452D-8CE3-F7CB23AD4B2D}" destId="{8B1B610D-9D78-4D94-9D15-BA8D834B5894}" srcOrd="7" destOrd="0" presId="urn:microsoft.com/office/officeart/2005/8/layout/lProcess1"/>
    <dgm:cxn modelId="{D9A06C3B-9BC4-4E65-ACB1-573544BA8166}" type="presParOf" srcId="{58F7C3D6-DC85-452D-8CE3-F7CB23AD4B2D}" destId="{6DFC3E42-0BAD-471D-B981-9C2692147931}" srcOrd="8" destOrd="0" presId="urn:microsoft.com/office/officeart/2005/8/layout/lProcess1"/>
    <dgm:cxn modelId="{C9C9C3C3-3FA8-44A3-8A10-EC6448F86947}" type="presParOf" srcId="{B944882D-A66C-49C6-A764-07C63B14E8D6}" destId="{C422BDCC-1BFC-45B6-AA6C-CEAAB13E885D}" srcOrd="1" destOrd="0" presId="urn:microsoft.com/office/officeart/2005/8/layout/lProcess1"/>
    <dgm:cxn modelId="{3962F2C5-0682-4666-9931-CE3C16654D18}" type="presParOf" srcId="{B944882D-A66C-49C6-A764-07C63B14E8D6}" destId="{29E9D902-F971-4C20-950B-C6B945C47C70}" srcOrd="2" destOrd="0" presId="urn:microsoft.com/office/officeart/2005/8/layout/lProcess1"/>
    <dgm:cxn modelId="{39E985B7-691E-4100-9D9D-C7E171FEE689}" type="presParOf" srcId="{29E9D902-F971-4C20-950B-C6B945C47C70}" destId="{1C426BD1-A7E5-4A3A-B1EF-73FCEE9DF1F8}" srcOrd="0" destOrd="0" presId="urn:microsoft.com/office/officeart/2005/8/layout/lProcess1"/>
    <dgm:cxn modelId="{23512F85-8242-48E6-A33E-DADE91A3004C}" type="presParOf" srcId="{29E9D902-F971-4C20-950B-C6B945C47C70}" destId="{2EB8C252-4203-4800-BA80-5BBC5EB39D29}" srcOrd="1" destOrd="0" presId="urn:microsoft.com/office/officeart/2005/8/layout/lProcess1"/>
    <dgm:cxn modelId="{6BB5CCA1-037C-4A52-B1C0-15F8D1A76672}" type="presParOf" srcId="{29E9D902-F971-4C20-950B-C6B945C47C70}" destId="{EFAE82B3-E32B-4D4C-AC73-BF540D18E8C5}" srcOrd="2" destOrd="0" presId="urn:microsoft.com/office/officeart/2005/8/layout/lProcess1"/>
    <dgm:cxn modelId="{A87FE6C3-7677-450C-BB45-45065325AE47}" type="presParOf" srcId="{29E9D902-F971-4C20-950B-C6B945C47C70}" destId="{9C9D11EC-9194-4AAE-AB30-2FE8CAE5E587}" srcOrd="3" destOrd="0" presId="urn:microsoft.com/office/officeart/2005/8/layout/lProcess1"/>
    <dgm:cxn modelId="{EA613B96-B778-47A1-AA0D-53A4E3CF4022}" type="presParOf" srcId="{29E9D902-F971-4C20-950B-C6B945C47C70}" destId="{2DFCAF43-E6F9-4086-A887-D4B4AAC6AB81}" srcOrd="4" destOrd="0" presId="urn:microsoft.com/office/officeart/2005/8/layout/lProcess1"/>
    <dgm:cxn modelId="{A2C8C603-3EE3-44F8-AC6F-1025498F637B}" type="presParOf" srcId="{29E9D902-F971-4C20-950B-C6B945C47C70}" destId="{B2ED223E-C370-46CB-9346-DCE50E07FEEE}" srcOrd="5" destOrd="0" presId="urn:microsoft.com/office/officeart/2005/8/layout/lProcess1"/>
    <dgm:cxn modelId="{CD6F4728-D5CF-4268-BDB7-1F28BA1036E4}" type="presParOf" srcId="{29E9D902-F971-4C20-950B-C6B945C47C70}" destId="{54764092-60B6-466B-9589-66A78201A704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E1B9C19-2DBE-496F-99AA-38E894B5BAC4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123693F9-D250-4726-A1FA-09ADAE4D3BA5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</a:rPr>
            <a:t>- Acta de </a:t>
          </a:r>
          <a:r>
            <a:rPr lang="es-ES" sz="1200" dirty="0" err="1" smtClean="0">
              <a:solidFill>
                <a:schemeClr val="tx1"/>
              </a:solidFill>
            </a:rPr>
            <a:t>constitució</a:t>
          </a:r>
          <a:r>
            <a:rPr lang="es-ES" sz="1200" dirty="0" smtClean="0">
              <a:solidFill>
                <a:schemeClr val="tx1"/>
              </a:solidFill>
            </a:rPr>
            <a:t> de la mesa </a:t>
          </a:r>
        </a:p>
        <a:p>
          <a:r>
            <a:rPr lang="es-ES" sz="1200" dirty="0" smtClean="0">
              <a:solidFill>
                <a:schemeClr val="tx1"/>
              </a:solidFill>
            </a:rPr>
            <a:t>- Original acta de la </a:t>
          </a:r>
          <a:r>
            <a:rPr lang="es-ES" sz="1200" dirty="0" err="1" smtClean="0">
              <a:solidFill>
                <a:schemeClr val="tx1"/>
              </a:solidFill>
            </a:rPr>
            <a:t>sessió</a:t>
          </a:r>
          <a:r>
            <a:rPr lang="es-ES" sz="1200" dirty="0" smtClean="0">
              <a:solidFill>
                <a:schemeClr val="tx1"/>
              </a:solidFill>
            </a:rPr>
            <a:t> </a:t>
          </a:r>
        </a:p>
        <a:p>
          <a:r>
            <a:rPr lang="es-ES" sz="1200" dirty="0" smtClean="0">
              <a:solidFill>
                <a:schemeClr val="tx1"/>
              </a:solidFill>
            </a:rPr>
            <a:t>- </a:t>
          </a:r>
          <a:r>
            <a:rPr lang="es-ES" sz="1200" dirty="0" err="1" smtClean="0">
              <a:solidFill>
                <a:schemeClr val="tx1"/>
              </a:solidFill>
            </a:rPr>
            <a:t>Llista</a:t>
          </a:r>
          <a:r>
            <a:rPr lang="es-ES" sz="1200" dirty="0" smtClean="0">
              <a:solidFill>
                <a:schemeClr val="tx1"/>
              </a:solidFill>
            </a:rPr>
            <a:t> numerada de </a:t>
          </a:r>
          <a:r>
            <a:rPr lang="es-ES" sz="1200" dirty="0" err="1" smtClean="0">
              <a:solidFill>
                <a:schemeClr val="tx1"/>
              </a:solidFill>
            </a:rPr>
            <a:t>votants</a:t>
          </a:r>
          <a:r>
            <a:rPr lang="es-ES" sz="1200" dirty="0" smtClean="0">
              <a:solidFill>
                <a:schemeClr val="tx1"/>
              </a:solidFill>
            </a:rPr>
            <a:t> </a:t>
          </a:r>
        </a:p>
        <a:p>
          <a:r>
            <a:rPr lang="es-ES" sz="1200" dirty="0" smtClean="0">
              <a:solidFill>
                <a:schemeClr val="tx1"/>
              </a:solidFill>
            </a:rPr>
            <a:t>- </a:t>
          </a:r>
          <a:r>
            <a:rPr lang="es-ES" sz="1200" dirty="0" err="1" smtClean="0">
              <a:solidFill>
                <a:schemeClr val="tx1"/>
              </a:solidFill>
            </a:rPr>
            <a:t>Papertes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nul·les</a:t>
          </a:r>
          <a:r>
            <a:rPr lang="es-ES" sz="1200" dirty="0" smtClean="0">
              <a:solidFill>
                <a:schemeClr val="tx1"/>
              </a:solidFill>
            </a:rPr>
            <a:t>  o </a:t>
          </a:r>
          <a:r>
            <a:rPr lang="es-ES" sz="1200" dirty="0" err="1" smtClean="0">
              <a:solidFill>
                <a:schemeClr val="tx1"/>
              </a:solidFill>
            </a:rPr>
            <a:t>objectes</a:t>
          </a:r>
          <a:r>
            <a:rPr lang="es-ES" sz="1200" dirty="0" smtClean="0">
              <a:solidFill>
                <a:schemeClr val="tx1"/>
              </a:solidFill>
            </a:rPr>
            <a:t> de </a:t>
          </a:r>
          <a:r>
            <a:rPr lang="es-ES" sz="1200" dirty="0" err="1" smtClean="0">
              <a:solidFill>
                <a:schemeClr val="tx1"/>
              </a:solidFill>
            </a:rPr>
            <a:t>reclamació</a:t>
          </a:r>
          <a:r>
            <a:rPr lang="es-ES" sz="1200" dirty="0" smtClean="0">
              <a:solidFill>
                <a:schemeClr val="tx1"/>
              </a:solidFill>
            </a:rPr>
            <a:t> </a:t>
          </a:r>
        </a:p>
        <a:p>
          <a:r>
            <a:rPr lang="es-ES" sz="1200" dirty="0" smtClean="0">
              <a:solidFill>
                <a:schemeClr val="tx1"/>
              </a:solidFill>
            </a:rPr>
            <a:t>- </a:t>
          </a:r>
          <a:r>
            <a:rPr lang="es-ES" sz="1200" dirty="0" err="1" smtClean="0">
              <a:solidFill>
                <a:schemeClr val="tx1"/>
              </a:solidFill>
            </a:rPr>
            <a:t>Llistes</a:t>
          </a:r>
          <a:r>
            <a:rPr lang="es-ES" sz="1200" dirty="0" smtClean="0">
              <a:solidFill>
                <a:schemeClr val="tx1"/>
              </a:solidFill>
            </a:rPr>
            <a:t> del </a:t>
          </a:r>
          <a:r>
            <a:rPr lang="es-ES" sz="1200" dirty="0" err="1" smtClean="0">
              <a:solidFill>
                <a:schemeClr val="tx1"/>
              </a:solidFill>
            </a:rPr>
            <a:t>cens</a:t>
          </a:r>
          <a:r>
            <a:rPr lang="es-ES" sz="1200" dirty="0" smtClean="0">
              <a:solidFill>
                <a:schemeClr val="tx1"/>
              </a:solidFill>
            </a:rPr>
            <a:t> electoral </a:t>
          </a:r>
          <a:r>
            <a:rPr lang="es-ES" sz="1200" dirty="0" err="1" smtClean="0">
              <a:solidFill>
                <a:schemeClr val="tx1"/>
              </a:solidFill>
            </a:rPr>
            <a:t>utilitzada</a:t>
          </a:r>
          <a:endParaRPr lang="es-ES" sz="1200" dirty="0" smtClean="0">
            <a:solidFill>
              <a:schemeClr val="tx1"/>
            </a:solidFill>
          </a:endParaRPr>
        </a:p>
        <a:p>
          <a:r>
            <a:rPr lang="es-ES" sz="1200" dirty="0" smtClean="0">
              <a:solidFill>
                <a:schemeClr val="tx1"/>
              </a:solidFill>
            </a:rPr>
            <a:t>- </a:t>
          </a:r>
          <a:r>
            <a:rPr lang="es-ES" sz="1200" dirty="0" err="1" smtClean="0">
              <a:solidFill>
                <a:schemeClr val="tx1"/>
              </a:solidFill>
            </a:rPr>
            <a:t>Certificacions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censals</a:t>
          </a:r>
          <a:r>
            <a:rPr lang="es-ES" sz="1200" dirty="0" smtClean="0">
              <a:solidFill>
                <a:schemeClr val="tx1"/>
              </a:solidFill>
            </a:rPr>
            <a:t> si </a:t>
          </a:r>
          <a:r>
            <a:rPr lang="es-ES" sz="1200" dirty="0" err="1" smtClean="0">
              <a:solidFill>
                <a:schemeClr val="tx1"/>
              </a:solidFill>
            </a:rPr>
            <a:t>n’hi</a:t>
          </a:r>
          <a:r>
            <a:rPr lang="es-ES" sz="1200" dirty="0" smtClean="0">
              <a:solidFill>
                <a:schemeClr val="tx1"/>
              </a:solidFill>
            </a:rPr>
            <a:t> ha </a:t>
          </a:r>
          <a:r>
            <a:rPr lang="es-ES" sz="1200" dirty="0" err="1" smtClean="0">
              <a:solidFill>
                <a:schemeClr val="tx1"/>
              </a:solidFill>
            </a:rPr>
            <a:t>hagut</a:t>
          </a:r>
          <a:r>
            <a:rPr lang="es-ES" sz="1200" dirty="0" smtClean="0">
              <a:solidFill>
                <a:schemeClr val="tx1"/>
              </a:solidFill>
            </a:rPr>
            <a:t> o </a:t>
          </a:r>
          <a:r>
            <a:rPr lang="es-ES" sz="1200" dirty="0" err="1" smtClean="0">
              <a:solidFill>
                <a:schemeClr val="tx1"/>
              </a:solidFill>
            </a:rPr>
            <a:t>sentències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judicials</a:t>
          </a:r>
          <a:r>
            <a:rPr lang="es-ES" sz="1200" dirty="0" smtClean="0">
              <a:solidFill>
                <a:schemeClr val="tx1"/>
              </a:solidFill>
            </a:rPr>
            <a:t> </a:t>
          </a:r>
        </a:p>
        <a:p>
          <a:r>
            <a:rPr lang="es-ES" sz="1200" dirty="0" smtClean="0">
              <a:solidFill>
                <a:schemeClr val="tx1"/>
              </a:solidFill>
            </a:rPr>
            <a:t>- </a:t>
          </a:r>
          <a:r>
            <a:rPr lang="es-ES" sz="1200" dirty="0" err="1" smtClean="0">
              <a:solidFill>
                <a:schemeClr val="tx1"/>
              </a:solidFill>
            </a:rPr>
            <a:t>Còpies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dels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nomenaments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dels</a:t>
          </a: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err="1" smtClean="0">
              <a:solidFill>
                <a:schemeClr val="tx1"/>
              </a:solidFill>
            </a:rPr>
            <a:t>interventors</a:t>
          </a:r>
          <a:r>
            <a:rPr lang="es-ES" sz="1200" dirty="0" smtClean="0">
              <a:solidFill>
                <a:schemeClr val="tx1"/>
              </a:solidFill>
            </a:rPr>
            <a:t>, si </a:t>
          </a:r>
          <a:r>
            <a:rPr lang="es-ES" sz="1200" dirty="0" err="1" smtClean="0">
              <a:solidFill>
                <a:schemeClr val="tx1"/>
              </a:solidFill>
            </a:rPr>
            <a:t>n’hi</a:t>
          </a:r>
          <a:r>
            <a:rPr lang="es-ES" sz="1200" dirty="0" smtClean="0">
              <a:solidFill>
                <a:schemeClr val="tx1"/>
              </a:solidFill>
            </a:rPr>
            <a:t> ha </a:t>
          </a:r>
          <a:r>
            <a:rPr lang="es-ES" sz="1200" dirty="0" err="1" smtClean="0">
              <a:solidFill>
                <a:schemeClr val="tx1"/>
              </a:solidFill>
            </a:rPr>
            <a:t>hagut</a:t>
          </a:r>
          <a:r>
            <a:rPr lang="es-ES" sz="1200" dirty="0" smtClean="0">
              <a:solidFill>
                <a:schemeClr val="tx1"/>
              </a:solidFill>
            </a:rPr>
            <a:t>. </a:t>
          </a:r>
        </a:p>
        <a:p>
          <a:r>
            <a:rPr lang="es-ES" sz="1200" dirty="0" smtClean="0">
              <a:solidFill>
                <a:schemeClr val="tx1"/>
              </a:solidFill>
            </a:rPr>
            <a:t>- </a:t>
          </a:r>
          <a:r>
            <a:rPr lang="es-ES" sz="1200" dirty="0" err="1" smtClean="0">
              <a:solidFill>
                <a:schemeClr val="tx1"/>
              </a:solidFill>
            </a:rPr>
            <a:t>Sol·licitud</a:t>
          </a:r>
          <a:r>
            <a:rPr lang="es-ES" sz="1200" dirty="0" smtClean="0">
              <a:solidFill>
                <a:schemeClr val="tx1"/>
              </a:solidFill>
            </a:rPr>
            <a:t> de </a:t>
          </a:r>
          <a:r>
            <a:rPr lang="es-ES" sz="1200" dirty="0" err="1" smtClean="0">
              <a:solidFill>
                <a:schemeClr val="tx1"/>
              </a:solidFill>
            </a:rPr>
            <a:t>reintegrament</a:t>
          </a:r>
          <a:r>
            <a:rPr lang="es-ES" sz="1200" dirty="0" smtClean="0">
              <a:solidFill>
                <a:schemeClr val="tx1"/>
              </a:solidFill>
            </a:rPr>
            <a:t> de </a:t>
          </a:r>
          <a:r>
            <a:rPr lang="es-ES" sz="1200" dirty="0" err="1" smtClean="0">
              <a:solidFill>
                <a:schemeClr val="tx1"/>
              </a:solidFill>
            </a:rPr>
            <a:t>despeses</a:t>
          </a:r>
          <a:r>
            <a:rPr lang="es-ES" sz="1200" dirty="0" smtClean="0">
              <a:solidFill>
                <a:schemeClr val="tx1"/>
              </a:solidFill>
            </a:rPr>
            <a:t> de </a:t>
          </a:r>
          <a:r>
            <a:rPr lang="es-ES" sz="1200" dirty="0" err="1" smtClean="0">
              <a:solidFill>
                <a:schemeClr val="tx1"/>
              </a:solidFill>
            </a:rPr>
            <a:t>vot</a:t>
          </a:r>
          <a:r>
            <a:rPr lang="es-ES" sz="1200" dirty="0" smtClean="0">
              <a:solidFill>
                <a:schemeClr val="tx1"/>
              </a:solidFill>
            </a:rPr>
            <a:t> per </a:t>
          </a:r>
          <a:r>
            <a:rPr lang="es-ES" sz="1200" dirty="0" err="1" smtClean="0">
              <a:solidFill>
                <a:schemeClr val="tx1"/>
              </a:solidFill>
            </a:rPr>
            <a:t>correu</a:t>
          </a:r>
          <a:r>
            <a:rPr lang="es-ES" sz="1200" dirty="0" smtClean="0">
              <a:solidFill>
                <a:schemeClr val="tx1"/>
              </a:solidFill>
            </a:rPr>
            <a:t>, si </a:t>
          </a:r>
          <a:r>
            <a:rPr lang="es-ES" sz="1200" dirty="0" err="1" smtClean="0">
              <a:solidFill>
                <a:schemeClr val="tx1"/>
              </a:solidFill>
            </a:rPr>
            <a:t>n’hi</a:t>
          </a:r>
          <a:r>
            <a:rPr lang="es-ES" sz="1200" dirty="0" smtClean="0">
              <a:solidFill>
                <a:schemeClr val="tx1"/>
              </a:solidFill>
            </a:rPr>
            <a:t> ha </a:t>
          </a:r>
          <a:r>
            <a:rPr lang="es-ES" sz="1200" dirty="0" err="1" smtClean="0">
              <a:solidFill>
                <a:schemeClr val="tx1"/>
              </a:solidFill>
            </a:rPr>
            <a:t>hagut</a:t>
          </a:r>
          <a:endParaRPr lang="ca-ES" sz="1200" dirty="0">
            <a:solidFill>
              <a:schemeClr val="tx1"/>
            </a:solidFill>
          </a:endParaRPr>
        </a:p>
      </dgm:t>
    </dgm:pt>
    <dgm:pt modelId="{7E326340-1A5D-4F05-84CE-CE0E97BD895B}" type="parTrans" cxnId="{9BB3CF7B-07E7-480A-9E95-998C9F946662}">
      <dgm:prSet/>
      <dgm:spPr/>
      <dgm:t>
        <a:bodyPr/>
        <a:lstStyle/>
        <a:p>
          <a:endParaRPr lang="ca-ES"/>
        </a:p>
      </dgm:t>
    </dgm:pt>
    <dgm:pt modelId="{9B6C4247-89B8-4900-8E17-19AE0461315E}" type="sibTrans" cxnId="{9BB3CF7B-07E7-480A-9E95-998C9F946662}">
      <dgm:prSet/>
      <dgm:spPr/>
      <dgm:t>
        <a:bodyPr/>
        <a:lstStyle/>
        <a:p>
          <a:endParaRPr lang="ca-ES"/>
        </a:p>
      </dgm:t>
    </dgm:pt>
    <dgm:pt modelId="{4E6AE3D6-8323-449E-B81B-8FBD1A046C64}">
      <dgm:prSet phldrT="[Texto]" custT="1"/>
      <dgm:spPr/>
      <dgm:t>
        <a:bodyPr/>
        <a:lstStyle/>
        <a:p>
          <a:endParaRPr lang="es-ES" sz="700" dirty="0" smtClean="0"/>
        </a:p>
        <a:p>
          <a:endParaRPr lang="es-ES" sz="700" dirty="0" smtClean="0"/>
        </a:p>
        <a:p>
          <a:endParaRPr lang="ca-ES" sz="1000" dirty="0"/>
        </a:p>
      </dgm:t>
    </dgm:pt>
    <dgm:pt modelId="{DA594819-CA35-44A4-8446-41EF9A114E4E}" type="parTrans" cxnId="{EE4B0E46-1DDB-406B-9933-892DFA07FAE5}">
      <dgm:prSet/>
      <dgm:spPr/>
      <dgm:t>
        <a:bodyPr/>
        <a:lstStyle/>
        <a:p>
          <a:endParaRPr lang="ca-ES"/>
        </a:p>
      </dgm:t>
    </dgm:pt>
    <dgm:pt modelId="{1F8A6B88-F964-4776-9CC8-C612BD6168C4}" type="sibTrans" cxnId="{EE4B0E46-1DDB-406B-9933-892DFA07FAE5}">
      <dgm:prSet/>
      <dgm:spPr/>
      <dgm:t>
        <a:bodyPr/>
        <a:lstStyle/>
        <a:p>
          <a:endParaRPr lang="ca-ES"/>
        </a:p>
      </dgm:t>
    </dgm:pt>
    <dgm:pt modelId="{88F6B4C7-20B2-447C-AA3F-11872440D6A2}">
      <dgm:prSet phldrT="[Texto]" custT="1"/>
      <dgm:spPr/>
      <dgm:t>
        <a:bodyPr/>
        <a:lstStyle/>
        <a:p>
          <a:r>
            <a:rPr lang="es-ES" sz="1000" dirty="0" err="1" smtClean="0">
              <a:solidFill>
                <a:schemeClr val="tx1"/>
              </a:solidFill>
            </a:rPr>
            <a:t>Còpia</a:t>
          </a:r>
          <a:r>
            <a:rPr lang="es-ES" sz="1000" dirty="0" smtClean="0">
              <a:solidFill>
                <a:schemeClr val="tx1"/>
              </a:solidFill>
            </a:rPr>
            <a:t> de </a:t>
          </a:r>
          <a:r>
            <a:rPr lang="es-ES" sz="1000" dirty="0" err="1" smtClean="0">
              <a:solidFill>
                <a:schemeClr val="tx1"/>
              </a:solidFill>
            </a:rPr>
            <a:t>l’acta</a:t>
          </a:r>
          <a:r>
            <a:rPr lang="es-ES" sz="1000" dirty="0" smtClean="0">
              <a:solidFill>
                <a:schemeClr val="tx1"/>
              </a:solidFill>
            </a:rPr>
            <a:t> de </a:t>
          </a:r>
          <a:r>
            <a:rPr lang="es-ES" sz="1000" dirty="0" err="1" smtClean="0">
              <a:solidFill>
                <a:schemeClr val="tx1"/>
              </a:solidFill>
            </a:rPr>
            <a:t>constitució</a:t>
          </a:r>
          <a:r>
            <a:rPr lang="es-ES" sz="1000" dirty="0" smtClean="0">
              <a:solidFill>
                <a:schemeClr val="tx1"/>
              </a:solidFill>
            </a:rPr>
            <a:t> de la mesa</a:t>
          </a:r>
          <a:endParaRPr lang="ca-ES" sz="1000" dirty="0"/>
        </a:p>
      </dgm:t>
    </dgm:pt>
    <dgm:pt modelId="{6264F646-584A-4EF6-8C75-43F6545C69E5}" type="parTrans" cxnId="{6FBBFBD5-6B45-4B88-AC2E-D8055C46AE0D}">
      <dgm:prSet/>
      <dgm:spPr/>
      <dgm:t>
        <a:bodyPr/>
        <a:lstStyle/>
        <a:p>
          <a:endParaRPr lang="ca-ES"/>
        </a:p>
      </dgm:t>
    </dgm:pt>
    <dgm:pt modelId="{EA8D3D7F-A966-466A-9E82-20F6D04AD709}" type="sibTrans" cxnId="{6FBBFBD5-6B45-4B88-AC2E-D8055C46AE0D}">
      <dgm:prSet/>
      <dgm:spPr/>
      <dgm:t>
        <a:bodyPr/>
        <a:lstStyle/>
        <a:p>
          <a:endParaRPr lang="ca-ES"/>
        </a:p>
      </dgm:t>
    </dgm:pt>
    <dgm:pt modelId="{23DE3A32-C005-4AA7-B8A1-1910F511D53F}">
      <dgm:prSet custT="1"/>
      <dgm:spPr/>
      <dgm:t>
        <a:bodyPr/>
        <a:lstStyle/>
        <a:p>
          <a:r>
            <a:rPr lang="es-ES" sz="1000" dirty="0" smtClean="0">
              <a:solidFill>
                <a:schemeClr val="tx1"/>
              </a:solidFill>
            </a:rPr>
            <a:t>- </a:t>
          </a:r>
          <a:r>
            <a:rPr lang="es-ES" sz="1000" dirty="0" err="1" smtClean="0">
              <a:solidFill>
                <a:schemeClr val="tx1"/>
              </a:solidFill>
            </a:rPr>
            <a:t>Còpia</a:t>
          </a:r>
          <a:r>
            <a:rPr lang="es-ES" sz="1000" dirty="0" smtClean="0">
              <a:solidFill>
                <a:schemeClr val="tx1"/>
              </a:solidFill>
            </a:rPr>
            <a:t> de </a:t>
          </a:r>
          <a:r>
            <a:rPr lang="es-ES" sz="1000" dirty="0" err="1" smtClean="0">
              <a:solidFill>
                <a:schemeClr val="tx1"/>
              </a:solidFill>
            </a:rPr>
            <a:t>l’acta</a:t>
          </a:r>
          <a:r>
            <a:rPr lang="es-ES" sz="1000" dirty="0" smtClean="0">
              <a:solidFill>
                <a:schemeClr val="tx1"/>
              </a:solidFill>
            </a:rPr>
            <a:t> de </a:t>
          </a:r>
          <a:r>
            <a:rPr lang="es-ES" sz="1000" dirty="0" err="1" smtClean="0">
              <a:solidFill>
                <a:schemeClr val="tx1"/>
              </a:solidFill>
            </a:rPr>
            <a:t>constitució</a:t>
          </a:r>
          <a:r>
            <a:rPr lang="es-ES" sz="1000" dirty="0" smtClean="0">
              <a:solidFill>
                <a:schemeClr val="tx1"/>
              </a:solidFill>
            </a:rPr>
            <a:t> de la mesa</a:t>
          </a:r>
        </a:p>
        <a:p>
          <a:r>
            <a:rPr lang="es-ES" sz="1000" dirty="0" smtClean="0">
              <a:solidFill>
                <a:schemeClr val="tx1"/>
              </a:solidFill>
            </a:rPr>
            <a:t>- </a:t>
          </a:r>
          <a:r>
            <a:rPr lang="es-ES" sz="1000" dirty="0" err="1" smtClean="0">
              <a:solidFill>
                <a:schemeClr val="tx1"/>
              </a:solidFill>
            </a:rPr>
            <a:t>Còpia</a:t>
          </a:r>
          <a:r>
            <a:rPr lang="es-ES" sz="1000" dirty="0" smtClean="0">
              <a:solidFill>
                <a:schemeClr val="tx1"/>
              </a:solidFill>
            </a:rPr>
            <a:t> de </a:t>
          </a:r>
          <a:r>
            <a:rPr lang="es-ES" sz="1000" dirty="0" err="1" smtClean="0">
              <a:solidFill>
                <a:schemeClr val="tx1"/>
              </a:solidFill>
            </a:rPr>
            <a:t>l’acta</a:t>
          </a:r>
          <a:r>
            <a:rPr lang="es-ES" sz="1000" dirty="0" smtClean="0">
              <a:solidFill>
                <a:schemeClr val="tx1"/>
              </a:solidFill>
            </a:rPr>
            <a:t> de la </a:t>
          </a:r>
          <a:r>
            <a:rPr lang="es-ES" sz="1000" dirty="0" err="1" smtClean="0">
              <a:solidFill>
                <a:schemeClr val="tx1"/>
              </a:solidFill>
            </a:rPr>
            <a:t>sessió</a:t>
          </a:r>
          <a:r>
            <a:rPr lang="es-ES" sz="1000" dirty="0" smtClean="0">
              <a:solidFill>
                <a:schemeClr val="tx1"/>
              </a:solidFill>
            </a:rPr>
            <a:t>  </a:t>
          </a:r>
          <a:endParaRPr lang="ca-ES" sz="1000" dirty="0">
            <a:solidFill>
              <a:schemeClr val="tx1"/>
            </a:solidFill>
          </a:endParaRPr>
        </a:p>
      </dgm:t>
    </dgm:pt>
    <dgm:pt modelId="{BF7D82EC-F02D-4795-AA4F-4BB73BBC4657}" type="parTrans" cxnId="{DEC787C1-D9AF-4E66-92EB-E3F6D7713FC5}">
      <dgm:prSet/>
      <dgm:spPr/>
      <dgm:t>
        <a:bodyPr/>
        <a:lstStyle/>
        <a:p>
          <a:endParaRPr lang="ca-ES"/>
        </a:p>
      </dgm:t>
    </dgm:pt>
    <dgm:pt modelId="{585B4F11-3B27-4A92-B564-0689EE5932B2}" type="sibTrans" cxnId="{DEC787C1-D9AF-4E66-92EB-E3F6D7713FC5}">
      <dgm:prSet/>
      <dgm:spPr/>
      <dgm:t>
        <a:bodyPr/>
        <a:lstStyle/>
        <a:p>
          <a:endParaRPr lang="ca-ES"/>
        </a:p>
      </dgm:t>
    </dgm:pt>
    <dgm:pt modelId="{BFA8A903-5627-406D-951A-35B7622477C9}">
      <dgm:prSet phldrT="[Texto]" custT="1"/>
      <dgm:spPr/>
      <dgm:t>
        <a:bodyPr/>
        <a:lstStyle/>
        <a:p>
          <a:r>
            <a:rPr lang="es-ES" sz="1000" dirty="0" err="1" smtClean="0">
              <a:solidFill>
                <a:schemeClr val="tx1"/>
              </a:solidFill>
            </a:rPr>
            <a:t>Còpia</a:t>
          </a:r>
          <a:r>
            <a:rPr lang="es-ES" sz="1000" dirty="0" smtClean="0">
              <a:solidFill>
                <a:schemeClr val="tx1"/>
              </a:solidFill>
            </a:rPr>
            <a:t> de </a:t>
          </a:r>
          <a:r>
            <a:rPr lang="es-ES" sz="1000" dirty="0" err="1" smtClean="0">
              <a:solidFill>
                <a:schemeClr val="tx1"/>
              </a:solidFill>
            </a:rPr>
            <a:t>l’acta</a:t>
          </a:r>
          <a:r>
            <a:rPr lang="es-ES" sz="1000" dirty="0" smtClean="0">
              <a:solidFill>
                <a:schemeClr val="tx1"/>
              </a:solidFill>
            </a:rPr>
            <a:t> de la </a:t>
          </a:r>
          <a:r>
            <a:rPr lang="es-ES" sz="1000" dirty="0" err="1" smtClean="0">
              <a:solidFill>
                <a:schemeClr val="tx1"/>
              </a:solidFill>
            </a:rPr>
            <a:t>sessió</a:t>
          </a:r>
          <a:r>
            <a:rPr lang="es-ES" sz="1000" dirty="0" smtClean="0">
              <a:solidFill>
                <a:schemeClr val="tx1"/>
              </a:solidFill>
            </a:rPr>
            <a:t>. </a:t>
          </a:r>
          <a:endParaRPr lang="ca-ES" sz="1000" dirty="0">
            <a:solidFill>
              <a:schemeClr val="tx1"/>
            </a:solidFill>
          </a:endParaRPr>
        </a:p>
      </dgm:t>
    </dgm:pt>
    <dgm:pt modelId="{2F9E091F-440E-432B-9F66-43496FD341B6}" type="parTrans" cxnId="{364FDA77-608F-4BCF-9071-2E53D7D5C9CF}">
      <dgm:prSet/>
      <dgm:spPr/>
      <dgm:t>
        <a:bodyPr/>
        <a:lstStyle/>
        <a:p>
          <a:endParaRPr lang="ca-ES"/>
        </a:p>
      </dgm:t>
    </dgm:pt>
    <dgm:pt modelId="{DB248B04-4F1F-4C4C-AE75-EA526A09AE76}" type="sibTrans" cxnId="{364FDA77-608F-4BCF-9071-2E53D7D5C9CF}">
      <dgm:prSet/>
      <dgm:spPr/>
      <dgm:t>
        <a:bodyPr/>
        <a:lstStyle/>
        <a:p>
          <a:endParaRPr lang="ca-ES"/>
        </a:p>
      </dgm:t>
    </dgm:pt>
    <dgm:pt modelId="{08D99CF9-F5B8-4851-AAB8-547FB4637446}" type="pres">
      <dgm:prSet presAssocID="{2E1B9C19-2DBE-496F-99AA-38E894B5BA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4CF8911-8D3C-4803-BAFD-D0C4600DB25D}" type="pres">
      <dgm:prSet presAssocID="{2E1B9C19-2DBE-496F-99AA-38E894B5BAC4}" presName="fgShape" presStyleLbl="fgShp" presStyleIdx="0" presStyleCnt="1" custScaleY="69696" custLinFactNeighborX="-727" custLinFactNeighborY="95085"/>
      <dgm:spPr/>
    </dgm:pt>
    <dgm:pt modelId="{1CF22699-3F52-476B-B0DF-472FAF192444}" type="pres">
      <dgm:prSet presAssocID="{2E1B9C19-2DBE-496F-99AA-38E894B5BAC4}" presName="linComp" presStyleCnt="0"/>
      <dgm:spPr/>
    </dgm:pt>
    <dgm:pt modelId="{E21A0154-8299-4AEE-91B9-01AF4FDAFFD4}" type="pres">
      <dgm:prSet presAssocID="{123693F9-D250-4726-A1FA-09ADAE4D3BA5}" presName="compNode" presStyleCnt="0"/>
      <dgm:spPr/>
    </dgm:pt>
    <dgm:pt modelId="{63055E58-0A28-42C1-BE58-870D73349B54}" type="pres">
      <dgm:prSet presAssocID="{123693F9-D250-4726-A1FA-09ADAE4D3BA5}" presName="bkgdShape" presStyleLbl="node1" presStyleIdx="0" presStyleCnt="3"/>
      <dgm:spPr/>
      <dgm:t>
        <a:bodyPr/>
        <a:lstStyle/>
        <a:p>
          <a:endParaRPr lang="ca-ES"/>
        </a:p>
      </dgm:t>
    </dgm:pt>
    <dgm:pt modelId="{45B6E5BF-98E3-4C3F-B9CD-0FC410464CB9}" type="pres">
      <dgm:prSet presAssocID="{123693F9-D250-4726-A1FA-09ADAE4D3BA5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A8BCCF2-81EB-4C79-B345-0E3CEFCEA13B}" type="pres">
      <dgm:prSet presAssocID="{123693F9-D250-4726-A1FA-09ADAE4D3BA5}" presName="invisiNode" presStyleLbl="node1" presStyleIdx="0" presStyleCnt="3"/>
      <dgm:spPr/>
    </dgm:pt>
    <dgm:pt modelId="{5BDDA1CF-5C72-47E8-94AE-C73865B7C546}" type="pres">
      <dgm:prSet presAssocID="{123693F9-D250-4726-A1FA-09ADAE4D3BA5}" presName="imagNode" presStyleLbl="fgImgPlace1" presStyleIdx="0" presStyleCnt="3" custScaleY="55064" custLinFactNeighborX="65" custLinFactNeighborY="-13186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5683BBBA-1D30-4965-A9FD-58FD869EE267}" type="pres">
      <dgm:prSet presAssocID="{9B6C4247-89B8-4900-8E17-19AE0461315E}" presName="sibTrans" presStyleLbl="sibTrans2D1" presStyleIdx="0" presStyleCnt="0"/>
      <dgm:spPr/>
      <dgm:t>
        <a:bodyPr/>
        <a:lstStyle/>
        <a:p>
          <a:endParaRPr lang="es-ES"/>
        </a:p>
      </dgm:t>
    </dgm:pt>
    <dgm:pt modelId="{019131BF-D7D7-444C-8DCE-B02A3D8CB9DB}" type="pres">
      <dgm:prSet presAssocID="{23DE3A32-C005-4AA7-B8A1-1910F511D53F}" presName="compNode" presStyleCnt="0"/>
      <dgm:spPr/>
    </dgm:pt>
    <dgm:pt modelId="{100AA8FB-A334-41E7-978F-48F0A4111357}" type="pres">
      <dgm:prSet presAssocID="{23DE3A32-C005-4AA7-B8A1-1910F511D53F}" presName="bkgdShape" presStyleLbl="node1" presStyleIdx="1" presStyleCnt="3" custLinFactNeighborX="-1932" custLinFactNeighborY="-2273"/>
      <dgm:spPr/>
      <dgm:t>
        <a:bodyPr/>
        <a:lstStyle/>
        <a:p>
          <a:endParaRPr lang="ca-ES"/>
        </a:p>
      </dgm:t>
    </dgm:pt>
    <dgm:pt modelId="{3514DDFB-6405-4055-946C-5799B5DFD009}" type="pres">
      <dgm:prSet presAssocID="{23DE3A32-C005-4AA7-B8A1-1910F511D53F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898E5D4F-CC73-4277-8BF1-6F5A1F4D8078}" type="pres">
      <dgm:prSet presAssocID="{23DE3A32-C005-4AA7-B8A1-1910F511D53F}" presName="invisiNode" presStyleLbl="node1" presStyleIdx="1" presStyleCnt="3"/>
      <dgm:spPr/>
    </dgm:pt>
    <dgm:pt modelId="{6402EF5B-098B-453C-8DE2-16AA85600683}" type="pres">
      <dgm:prSet presAssocID="{23DE3A32-C005-4AA7-B8A1-1910F511D53F}" presName="imagNode" presStyleLbl="fgImgPlace1" presStyleIdx="1" presStyleCnt="3" custScaleX="81900" custScaleY="5506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AFB836E-E78D-4D4A-A1B9-B22F7BD4B9C5}" type="pres">
      <dgm:prSet presAssocID="{585B4F11-3B27-4A92-B564-0689EE5932B2}" presName="sibTrans" presStyleLbl="sibTrans2D1" presStyleIdx="0" presStyleCnt="0"/>
      <dgm:spPr/>
      <dgm:t>
        <a:bodyPr/>
        <a:lstStyle/>
        <a:p>
          <a:endParaRPr lang="es-ES"/>
        </a:p>
      </dgm:t>
    </dgm:pt>
    <dgm:pt modelId="{E10B9A4B-8969-4A12-9FDB-1AA30179CFCB}" type="pres">
      <dgm:prSet presAssocID="{4E6AE3D6-8323-449E-B81B-8FBD1A046C64}" presName="compNode" presStyleCnt="0"/>
      <dgm:spPr/>
    </dgm:pt>
    <dgm:pt modelId="{B3B2092F-B784-4C56-BA41-984D115AB83A}" type="pres">
      <dgm:prSet presAssocID="{4E6AE3D6-8323-449E-B81B-8FBD1A046C64}" presName="bkgdShape" presStyleLbl="node1" presStyleIdx="2" presStyleCnt="3"/>
      <dgm:spPr/>
      <dgm:t>
        <a:bodyPr/>
        <a:lstStyle/>
        <a:p>
          <a:endParaRPr lang="ca-ES"/>
        </a:p>
      </dgm:t>
    </dgm:pt>
    <dgm:pt modelId="{8BF69490-190A-47F5-909F-AA73347CB205}" type="pres">
      <dgm:prSet presAssocID="{4E6AE3D6-8323-449E-B81B-8FBD1A046C64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0580B856-1EFF-4923-806D-8705EFB93321}" type="pres">
      <dgm:prSet presAssocID="{4E6AE3D6-8323-449E-B81B-8FBD1A046C64}" presName="invisiNode" presStyleLbl="node1" presStyleIdx="2" presStyleCnt="3"/>
      <dgm:spPr/>
    </dgm:pt>
    <dgm:pt modelId="{8F3DB207-DDDE-4ECD-B2D1-EE3443666FE9}" type="pres">
      <dgm:prSet presAssocID="{4E6AE3D6-8323-449E-B81B-8FBD1A046C64}" presName="imagNode" presStyleLbl="fgImgPlace1" presStyleIdx="2" presStyleCnt="3" custScaleX="72570" custScaleY="5506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86DD92B3-8E4E-4866-8817-F3A1525CC3BF}" type="presOf" srcId="{123693F9-D250-4726-A1FA-09ADAE4D3BA5}" destId="{63055E58-0A28-42C1-BE58-870D73349B54}" srcOrd="0" destOrd="0" presId="urn:microsoft.com/office/officeart/2005/8/layout/hList7"/>
    <dgm:cxn modelId="{6FBBFBD5-6B45-4B88-AC2E-D8055C46AE0D}" srcId="{4E6AE3D6-8323-449E-B81B-8FBD1A046C64}" destId="{88F6B4C7-20B2-447C-AA3F-11872440D6A2}" srcOrd="0" destOrd="0" parTransId="{6264F646-584A-4EF6-8C75-43F6545C69E5}" sibTransId="{EA8D3D7F-A966-466A-9E82-20F6D04AD709}"/>
    <dgm:cxn modelId="{9BB3CF7B-07E7-480A-9E95-998C9F946662}" srcId="{2E1B9C19-2DBE-496F-99AA-38E894B5BAC4}" destId="{123693F9-D250-4726-A1FA-09ADAE4D3BA5}" srcOrd="0" destOrd="0" parTransId="{7E326340-1A5D-4F05-84CE-CE0E97BD895B}" sibTransId="{9B6C4247-89B8-4900-8E17-19AE0461315E}"/>
    <dgm:cxn modelId="{7C5AC9B2-0698-45A0-8DFD-17907DF4F8B4}" type="presOf" srcId="{4E6AE3D6-8323-449E-B81B-8FBD1A046C64}" destId="{B3B2092F-B784-4C56-BA41-984D115AB83A}" srcOrd="0" destOrd="0" presId="urn:microsoft.com/office/officeart/2005/8/layout/hList7"/>
    <dgm:cxn modelId="{20B14A05-5002-42F3-A039-B062FCC6F892}" type="presOf" srcId="{88F6B4C7-20B2-447C-AA3F-11872440D6A2}" destId="{B3B2092F-B784-4C56-BA41-984D115AB83A}" srcOrd="0" destOrd="1" presId="urn:microsoft.com/office/officeart/2005/8/layout/hList7"/>
    <dgm:cxn modelId="{9A5A80EF-2E14-492C-9C4C-31C71D793991}" type="presOf" srcId="{88F6B4C7-20B2-447C-AA3F-11872440D6A2}" destId="{8BF69490-190A-47F5-909F-AA73347CB205}" srcOrd="1" destOrd="1" presId="urn:microsoft.com/office/officeart/2005/8/layout/hList7"/>
    <dgm:cxn modelId="{DEC787C1-D9AF-4E66-92EB-E3F6D7713FC5}" srcId="{2E1B9C19-2DBE-496F-99AA-38E894B5BAC4}" destId="{23DE3A32-C005-4AA7-B8A1-1910F511D53F}" srcOrd="1" destOrd="0" parTransId="{BF7D82EC-F02D-4795-AA4F-4BB73BBC4657}" sibTransId="{585B4F11-3B27-4A92-B564-0689EE5932B2}"/>
    <dgm:cxn modelId="{351F20FF-7DF8-4CBF-9C0D-ACD7619AF9A9}" type="presOf" srcId="{123693F9-D250-4726-A1FA-09ADAE4D3BA5}" destId="{45B6E5BF-98E3-4C3F-B9CD-0FC410464CB9}" srcOrd="1" destOrd="0" presId="urn:microsoft.com/office/officeart/2005/8/layout/hList7"/>
    <dgm:cxn modelId="{EE5CD939-5CA8-488C-8B7C-29E4FD58133F}" type="presOf" srcId="{9B6C4247-89B8-4900-8E17-19AE0461315E}" destId="{5683BBBA-1D30-4965-A9FD-58FD869EE267}" srcOrd="0" destOrd="0" presId="urn:microsoft.com/office/officeart/2005/8/layout/hList7"/>
    <dgm:cxn modelId="{4E38E875-1D01-4EE7-B9E7-9120D21010E9}" type="presOf" srcId="{2E1B9C19-2DBE-496F-99AA-38E894B5BAC4}" destId="{08D99CF9-F5B8-4851-AAB8-547FB4637446}" srcOrd="0" destOrd="0" presId="urn:microsoft.com/office/officeart/2005/8/layout/hList7"/>
    <dgm:cxn modelId="{9AED7319-92D7-4693-9CAB-395D20B56084}" type="presOf" srcId="{BFA8A903-5627-406D-951A-35B7622477C9}" destId="{B3B2092F-B784-4C56-BA41-984D115AB83A}" srcOrd="0" destOrd="2" presId="urn:microsoft.com/office/officeart/2005/8/layout/hList7"/>
    <dgm:cxn modelId="{EDA2867D-9D59-41FA-9F2B-71A25B97FA92}" type="presOf" srcId="{23DE3A32-C005-4AA7-B8A1-1910F511D53F}" destId="{100AA8FB-A334-41E7-978F-48F0A4111357}" srcOrd="0" destOrd="0" presId="urn:microsoft.com/office/officeart/2005/8/layout/hList7"/>
    <dgm:cxn modelId="{EE4B0E46-1DDB-406B-9933-892DFA07FAE5}" srcId="{2E1B9C19-2DBE-496F-99AA-38E894B5BAC4}" destId="{4E6AE3D6-8323-449E-B81B-8FBD1A046C64}" srcOrd="2" destOrd="0" parTransId="{DA594819-CA35-44A4-8446-41EF9A114E4E}" sibTransId="{1F8A6B88-F964-4776-9CC8-C612BD6168C4}"/>
    <dgm:cxn modelId="{00A7479B-A85A-4DDC-B1CC-411930C2BE39}" type="presOf" srcId="{585B4F11-3B27-4A92-B564-0689EE5932B2}" destId="{CAFB836E-E78D-4D4A-A1B9-B22F7BD4B9C5}" srcOrd="0" destOrd="0" presId="urn:microsoft.com/office/officeart/2005/8/layout/hList7"/>
    <dgm:cxn modelId="{4074C75F-3928-4CDB-8F71-795B2FDE6B69}" type="presOf" srcId="{23DE3A32-C005-4AA7-B8A1-1910F511D53F}" destId="{3514DDFB-6405-4055-946C-5799B5DFD009}" srcOrd="1" destOrd="0" presId="urn:microsoft.com/office/officeart/2005/8/layout/hList7"/>
    <dgm:cxn modelId="{37E31AB6-2C04-4C75-B24F-7975DAD9BA88}" type="presOf" srcId="{4E6AE3D6-8323-449E-B81B-8FBD1A046C64}" destId="{8BF69490-190A-47F5-909F-AA73347CB205}" srcOrd="1" destOrd="0" presId="urn:microsoft.com/office/officeart/2005/8/layout/hList7"/>
    <dgm:cxn modelId="{364FDA77-608F-4BCF-9071-2E53D7D5C9CF}" srcId="{4E6AE3D6-8323-449E-B81B-8FBD1A046C64}" destId="{BFA8A903-5627-406D-951A-35B7622477C9}" srcOrd="1" destOrd="0" parTransId="{2F9E091F-440E-432B-9F66-43496FD341B6}" sibTransId="{DB248B04-4F1F-4C4C-AE75-EA526A09AE76}"/>
    <dgm:cxn modelId="{5AA8244C-D004-45F8-B646-7E7198FCD663}" type="presOf" srcId="{BFA8A903-5627-406D-951A-35B7622477C9}" destId="{8BF69490-190A-47F5-909F-AA73347CB205}" srcOrd="1" destOrd="2" presId="urn:microsoft.com/office/officeart/2005/8/layout/hList7"/>
    <dgm:cxn modelId="{0C2EBC53-3AD9-48E0-AA16-CACFAE0CA465}" type="presParOf" srcId="{08D99CF9-F5B8-4851-AAB8-547FB4637446}" destId="{D4CF8911-8D3C-4803-BAFD-D0C4600DB25D}" srcOrd="0" destOrd="0" presId="urn:microsoft.com/office/officeart/2005/8/layout/hList7"/>
    <dgm:cxn modelId="{7BF36DED-1C75-4338-8A65-BAA88947F9F5}" type="presParOf" srcId="{08D99CF9-F5B8-4851-AAB8-547FB4637446}" destId="{1CF22699-3F52-476B-B0DF-472FAF192444}" srcOrd="1" destOrd="0" presId="urn:microsoft.com/office/officeart/2005/8/layout/hList7"/>
    <dgm:cxn modelId="{C54721FA-D14A-46E0-A9BD-680389176380}" type="presParOf" srcId="{1CF22699-3F52-476B-B0DF-472FAF192444}" destId="{E21A0154-8299-4AEE-91B9-01AF4FDAFFD4}" srcOrd="0" destOrd="0" presId="urn:microsoft.com/office/officeart/2005/8/layout/hList7"/>
    <dgm:cxn modelId="{6724D196-F951-4CB6-B23C-ABBE134610C0}" type="presParOf" srcId="{E21A0154-8299-4AEE-91B9-01AF4FDAFFD4}" destId="{63055E58-0A28-42C1-BE58-870D73349B54}" srcOrd="0" destOrd="0" presId="urn:microsoft.com/office/officeart/2005/8/layout/hList7"/>
    <dgm:cxn modelId="{DB822182-E30E-4AE6-957F-90115B94AAE9}" type="presParOf" srcId="{E21A0154-8299-4AEE-91B9-01AF4FDAFFD4}" destId="{45B6E5BF-98E3-4C3F-B9CD-0FC410464CB9}" srcOrd="1" destOrd="0" presId="urn:microsoft.com/office/officeart/2005/8/layout/hList7"/>
    <dgm:cxn modelId="{58FD6E88-774F-49FF-B4B6-CB3A83EC94E2}" type="presParOf" srcId="{E21A0154-8299-4AEE-91B9-01AF4FDAFFD4}" destId="{7A8BCCF2-81EB-4C79-B345-0E3CEFCEA13B}" srcOrd="2" destOrd="0" presId="urn:microsoft.com/office/officeart/2005/8/layout/hList7"/>
    <dgm:cxn modelId="{01FC9C25-CE2E-44B9-9BCB-3FF5247172FA}" type="presParOf" srcId="{E21A0154-8299-4AEE-91B9-01AF4FDAFFD4}" destId="{5BDDA1CF-5C72-47E8-94AE-C73865B7C546}" srcOrd="3" destOrd="0" presId="urn:microsoft.com/office/officeart/2005/8/layout/hList7"/>
    <dgm:cxn modelId="{AD470529-F701-46DC-B9E8-CF29846D35B0}" type="presParOf" srcId="{1CF22699-3F52-476B-B0DF-472FAF192444}" destId="{5683BBBA-1D30-4965-A9FD-58FD869EE267}" srcOrd="1" destOrd="0" presId="urn:microsoft.com/office/officeart/2005/8/layout/hList7"/>
    <dgm:cxn modelId="{9C3CE449-8EE4-474E-AB01-0F6AF9C69684}" type="presParOf" srcId="{1CF22699-3F52-476B-B0DF-472FAF192444}" destId="{019131BF-D7D7-444C-8DCE-B02A3D8CB9DB}" srcOrd="2" destOrd="0" presId="urn:microsoft.com/office/officeart/2005/8/layout/hList7"/>
    <dgm:cxn modelId="{0FB3FF78-0954-4E33-923C-F87BB51883A9}" type="presParOf" srcId="{019131BF-D7D7-444C-8DCE-B02A3D8CB9DB}" destId="{100AA8FB-A334-41E7-978F-48F0A4111357}" srcOrd="0" destOrd="0" presId="urn:microsoft.com/office/officeart/2005/8/layout/hList7"/>
    <dgm:cxn modelId="{77C2E661-4537-46EB-90C7-2BFBB84B86E3}" type="presParOf" srcId="{019131BF-D7D7-444C-8DCE-B02A3D8CB9DB}" destId="{3514DDFB-6405-4055-946C-5799B5DFD009}" srcOrd="1" destOrd="0" presId="urn:microsoft.com/office/officeart/2005/8/layout/hList7"/>
    <dgm:cxn modelId="{8CFC2499-6D03-49D7-82B6-F4194FD2D866}" type="presParOf" srcId="{019131BF-D7D7-444C-8DCE-B02A3D8CB9DB}" destId="{898E5D4F-CC73-4277-8BF1-6F5A1F4D8078}" srcOrd="2" destOrd="0" presId="urn:microsoft.com/office/officeart/2005/8/layout/hList7"/>
    <dgm:cxn modelId="{ABE9C3D1-B0D3-432B-967F-EEC4A1E81D3C}" type="presParOf" srcId="{019131BF-D7D7-444C-8DCE-B02A3D8CB9DB}" destId="{6402EF5B-098B-453C-8DE2-16AA85600683}" srcOrd="3" destOrd="0" presId="urn:microsoft.com/office/officeart/2005/8/layout/hList7"/>
    <dgm:cxn modelId="{D858DA83-073D-427A-88ED-7C46AB038CEE}" type="presParOf" srcId="{1CF22699-3F52-476B-B0DF-472FAF192444}" destId="{CAFB836E-E78D-4D4A-A1B9-B22F7BD4B9C5}" srcOrd="3" destOrd="0" presId="urn:microsoft.com/office/officeart/2005/8/layout/hList7"/>
    <dgm:cxn modelId="{F50A15F4-FBF1-4D92-9D60-F4810DDBAA19}" type="presParOf" srcId="{1CF22699-3F52-476B-B0DF-472FAF192444}" destId="{E10B9A4B-8969-4A12-9FDB-1AA30179CFCB}" srcOrd="4" destOrd="0" presId="urn:microsoft.com/office/officeart/2005/8/layout/hList7"/>
    <dgm:cxn modelId="{7DDFB083-42A2-447F-8277-C7FEC4A941C4}" type="presParOf" srcId="{E10B9A4B-8969-4A12-9FDB-1AA30179CFCB}" destId="{B3B2092F-B784-4C56-BA41-984D115AB83A}" srcOrd="0" destOrd="0" presId="urn:microsoft.com/office/officeart/2005/8/layout/hList7"/>
    <dgm:cxn modelId="{7B0B0657-D1B1-4781-B298-10685305FFA6}" type="presParOf" srcId="{E10B9A4B-8969-4A12-9FDB-1AA30179CFCB}" destId="{8BF69490-190A-47F5-909F-AA73347CB205}" srcOrd="1" destOrd="0" presId="urn:microsoft.com/office/officeart/2005/8/layout/hList7"/>
    <dgm:cxn modelId="{471A5252-F9E1-4162-B2D7-AF467674F1A9}" type="presParOf" srcId="{E10B9A4B-8969-4A12-9FDB-1AA30179CFCB}" destId="{0580B856-1EFF-4923-806D-8705EFB93321}" srcOrd="2" destOrd="0" presId="urn:microsoft.com/office/officeart/2005/8/layout/hList7"/>
    <dgm:cxn modelId="{644A1A39-AA59-4210-B532-B18EDCE01F8E}" type="presParOf" srcId="{E10B9A4B-8969-4A12-9FDB-1AA30179CFCB}" destId="{8F3DB207-DDDE-4ECD-B2D1-EE3443666FE9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E1B9C19-2DBE-496F-99AA-38E894B5BAC4}" type="doc">
      <dgm:prSet loTypeId="urn:microsoft.com/office/officeart/2005/8/layout/hList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08D99CF9-F5B8-4851-AAB8-547FB4637446}" type="pres">
      <dgm:prSet presAssocID="{2E1B9C19-2DBE-496F-99AA-38E894B5BAC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4CF8911-8D3C-4803-BAFD-D0C4600DB25D}" type="pres">
      <dgm:prSet presAssocID="{2E1B9C19-2DBE-496F-99AA-38E894B5BAC4}" presName="fgShape" presStyleLbl="fgShp" presStyleIdx="0" presStyleCnt="1" custScaleY="69696" custLinFactNeighborX="505" custLinFactNeighborY="12121"/>
      <dgm:spPr/>
    </dgm:pt>
    <dgm:pt modelId="{1CF22699-3F52-476B-B0DF-472FAF192444}" type="pres">
      <dgm:prSet presAssocID="{2E1B9C19-2DBE-496F-99AA-38E894B5BAC4}" presName="linComp" presStyleCnt="0"/>
      <dgm:spPr/>
    </dgm:pt>
  </dgm:ptLst>
  <dgm:cxnLst>
    <dgm:cxn modelId="{E9E8521A-1C30-497B-BD22-B784F4BCE19F}" type="presOf" srcId="{2E1B9C19-2DBE-496F-99AA-38E894B5BAC4}" destId="{08D99CF9-F5B8-4851-AAB8-547FB4637446}" srcOrd="0" destOrd="0" presId="urn:microsoft.com/office/officeart/2005/8/layout/hList7"/>
    <dgm:cxn modelId="{B9185832-D70D-4C62-8034-4A2E2D164F23}" type="presParOf" srcId="{08D99CF9-F5B8-4851-AAB8-547FB4637446}" destId="{D4CF8911-8D3C-4803-BAFD-D0C4600DB25D}" srcOrd="0" destOrd="0" presId="urn:microsoft.com/office/officeart/2005/8/layout/hList7"/>
    <dgm:cxn modelId="{AB891184-7C08-4F13-8035-1D629255203F}" type="presParOf" srcId="{08D99CF9-F5B8-4851-AAB8-547FB4637446}" destId="{1CF22699-3F52-476B-B0DF-472FAF192444}" srcOrd="1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C65F03-77A2-4EA6-A30B-6EF7D23CD47F}">
      <dsp:nvSpPr>
        <dsp:cNvPr id="0" name=""/>
        <dsp:cNvSpPr/>
      </dsp:nvSpPr>
      <dsp:spPr>
        <a:xfrm>
          <a:off x="432044" y="1311926"/>
          <a:ext cx="3014963" cy="2110376"/>
        </a:xfrm>
        <a:prstGeom prst="roundRect">
          <a:avLst>
            <a:gd name="adj" fmla="val 1667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800" kern="1200" dirty="0" err="1" smtClean="0"/>
            <a:t>Constitució</a:t>
          </a:r>
          <a:r>
            <a:rPr lang="es-ES" sz="3800" kern="1200" dirty="0" smtClean="0"/>
            <a:t> Mesa electoral </a:t>
          </a:r>
          <a:endParaRPr lang="ca-ES" sz="3800" kern="1200" dirty="0"/>
        </a:p>
      </dsp:txBody>
      <dsp:txXfrm>
        <a:off x="535083" y="1414965"/>
        <a:ext cx="2808885" cy="190429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F771A0-C865-4175-98B2-5297B797FDEE}">
      <dsp:nvSpPr>
        <dsp:cNvPr id="0" name=""/>
        <dsp:cNvSpPr/>
      </dsp:nvSpPr>
      <dsp:spPr>
        <a:xfrm>
          <a:off x="2143565" y="2298710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94CB7-2601-4AB1-98E0-F8D0511A24B8}">
      <dsp:nvSpPr>
        <dsp:cNvPr id="0" name=""/>
        <dsp:cNvSpPr/>
      </dsp:nvSpPr>
      <dsp:spPr>
        <a:xfrm>
          <a:off x="2016024" y="2503101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8A4EF-531D-41C3-8649-893ADDDF80AD}">
      <dsp:nvSpPr>
        <dsp:cNvPr id="0" name=""/>
        <dsp:cNvSpPr/>
      </dsp:nvSpPr>
      <dsp:spPr>
        <a:xfrm>
          <a:off x="1864023" y="2680059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B47D0-F0B2-4D0C-B307-5324E2EE4F58}">
      <dsp:nvSpPr>
        <dsp:cNvPr id="0" name=""/>
        <dsp:cNvSpPr/>
      </dsp:nvSpPr>
      <dsp:spPr>
        <a:xfrm>
          <a:off x="2045725" y="24166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29D0D3-D326-4DEC-A56A-84435B0269E5}">
      <dsp:nvSpPr>
        <dsp:cNvPr id="0" name=""/>
        <dsp:cNvSpPr/>
      </dsp:nvSpPr>
      <dsp:spPr>
        <a:xfrm>
          <a:off x="2240240" y="125752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569BD8-E2E4-45AD-A0CC-D6AE76120A30}">
      <dsp:nvSpPr>
        <dsp:cNvPr id="0" name=""/>
        <dsp:cNvSpPr/>
      </dsp:nvSpPr>
      <dsp:spPr>
        <a:xfrm>
          <a:off x="2434172" y="9841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B98D7E-FEAC-4863-B0F5-435D7948DE9C}">
      <dsp:nvSpPr>
        <dsp:cNvPr id="0" name=""/>
        <dsp:cNvSpPr/>
      </dsp:nvSpPr>
      <dsp:spPr>
        <a:xfrm>
          <a:off x="2628104" y="125752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E70F7-C23E-4F63-8952-4A286E1B35D7}">
      <dsp:nvSpPr>
        <dsp:cNvPr id="0" name=""/>
        <dsp:cNvSpPr/>
      </dsp:nvSpPr>
      <dsp:spPr>
        <a:xfrm>
          <a:off x="2822619" y="24166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291123-6019-4830-9CAA-539E79A9C080}">
      <dsp:nvSpPr>
        <dsp:cNvPr id="0" name=""/>
        <dsp:cNvSpPr/>
      </dsp:nvSpPr>
      <dsp:spPr>
        <a:xfrm>
          <a:off x="2434172" y="254414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A1CDC0-EE63-428E-8BFC-BB2C7E4F5AF7}">
      <dsp:nvSpPr>
        <dsp:cNvPr id="0" name=""/>
        <dsp:cNvSpPr/>
      </dsp:nvSpPr>
      <dsp:spPr>
        <a:xfrm>
          <a:off x="2434172" y="498988"/>
          <a:ext cx="145594" cy="1455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C688C-0AB0-4FEC-91C9-207CB049B491}">
      <dsp:nvSpPr>
        <dsp:cNvPr id="0" name=""/>
        <dsp:cNvSpPr/>
      </dsp:nvSpPr>
      <dsp:spPr>
        <a:xfrm>
          <a:off x="1249614" y="3211867"/>
          <a:ext cx="3140186" cy="842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673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 vocal </a:t>
          </a:r>
          <a:r>
            <a:rPr lang="es-ES" sz="1400" kern="1200" dirty="0" err="1" smtClean="0"/>
            <a:t>s’espera</a:t>
          </a:r>
          <a:r>
            <a:rPr lang="es-ES" sz="1400" kern="1200" dirty="0" smtClean="0"/>
            <a:t> al </a:t>
          </a:r>
          <a:r>
            <a:rPr lang="es-ES" sz="1400" kern="1200" dirty="0" err="1" smtClean="0"/>
            <a:t>col·legi</a:t>
          </a:r>
          <a:r>
            <a:rPr lang="es-ES" sz="1400" kern="1200" dirty="0" smtClean="0"/>
            <a:t> electoral </a:t>
          </a:r>
          <a:r>
            <a:rPr lang="es-ES" sz="1400" kern="1200" dirty="0" err="1" smtClean="0"/>
            <a:t>fins</a:t>
          </a:r>
          <a:r>
            <a:rPr lang="es-ES" sz="1400" kern="1200" dirty="0" smtClean="0"/>
            <a:t> que </a:t>
          </a:r>
          <a:r>
            <a:rPr lang="es-ES" sz="1400" kern="1200" dirty="0" err="1" smtClean="0"/>
            <a:t>Correus</a:t>
          </a:r>
          <a:r>
            <a:rPr lang="es-ES" sz="1400" kern="1200" dirty="0" smtClean="0"/>
            <a:t> ve a </a:t>
          </a:r>
          <a:r>
            <a:rPr lang="es-ES" sz="1400" kern="1200" dirty="0" err="1" smtClean="0"/>
            <a:t>recollir</a:t>
          </a:r>
          <a:r>
            <a:rPr lang="es-ES" sz="1400" kern="1200" dirty="0" smtClean="0"/>
            <a:t>-lo. </a:t>
          </a:r>
          <a:endParaRPr lang="ca-ES" sz="1400" kern="1200" dirty="0"/>
        </a:p>
      </dsp:txBody>
      <dsp:txXfrm>
        <a:off x="1290731" y="3252984"/>
        <a:ext cx="3057952" cy="760057"/>
      </dsp:txXfrm>
    </dsp:sp>
    <dsp:sp modelId="{400B7D45-D308-43E4-A7E9-ACE38B998230}">
      <dsp:nvSpPr>
        <dsp:cNvPr id="0" name=""/>
        <dsp:cNvSpPr/>
      </dsp:nvSpPr>
      <dsp:spPr>
        <a:xfrm>
          <a:off x="378957" y="2386576"/>
          <a:ext cx="1455947" cy="14558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6F263A-2650-43D5-B989-48AFEF67901F}">
      <dsp:nvSpPr>
        <dsp:cNvPr id="0" name=""/>
        <dsp:cNvSpPr/>
      </dsp:nvSpPr>
      <dsp:spPr>
        <a:xfrm>
          <a:off x="2576855" y="1564376"/>
          <a:ext cx="3140186" cy="8422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4673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El </a:t>
          </a:r>
          <a:r>
            <a:rPr lang="es-ES" sz="1400" kern="1200" dirty="0" err="1" smtClean="0"/>
            <a:t>president</a:t>
          </a:r>
          <a:r>
            <a:rPr lang="es-ES" sz="1400" kern="1200" dirty="0" smtClean="0"/>
            <a:t> o presidenta i 1 vocal </a:t>
          </a:r>
          <a:r>
            <a:rPr lang="es-ES" sz="1400" kern="1200" dirty="0" err="1" smtClean="0"/>
            <a:t>ho</a:t>
          </a:r>
          <a:r>
            <a:rPr lang="es-ES" sz="1400" kern="1200" dirty="0" smtClean="0"/>
            <a:t> porten al </a:t>
          </a:r>
          <a:r>
            <a:rPr lang="es-ES" sz="1400" kern="1200" dirty="0" err="1" smtClean="0"/>
            <a:t>Jutjat</a:t>
          </a:r>
          <a:r>
            <a:rPr lang="es-ES" sz="1400" kern="1200" dirty="0" smtClean="0"/>
            <a:t> de Primera </a:t>
          </a:r>
          <a:r>
            <a:rPr lang="es-ES" sz="1400" kern="1200" dirty="0" err="1" smtClean="0"/>
            <a:t>Instància</a:t>
          </a:r>
          <a:r>
            <a:rPr lang="es-ES" sz="1400" kern="1200" dirty="0" smtClean="0"/>
            <a:t> (c/ </a:t>
          </a:r>
          <a:r>
            <a:rPr lang="es-ES" sz="1400" kern="1200" dirty="0" err="1" smtClean="0"/>
            <a:t>Capmany</a:t>
          </a:r>
          <a:r>
            <a:rPr lang="es-ES" sz="1400" kern="1200" dirty="0" smtClean="0"/>
            <a:t>)</a:t>
          </a:r>
          <a:endParaRPr lang="ca-ES" sz="1400" kern="1200" dirty="0"/>
        </a:p>
      </dsp:txBody>
      <dsp:txXfrm>
        <a:off x="2617972" y="1605493"/>
        <a:ext cx="3057952" cy="760057"/>
      </dsp:txXfrm>
    </dsp:sp>
    <dsp:sp modelId="{009AC032-163E-42E3-A264-285F3555D617}">
      <dsp:nvSpPr>
        <dsp:cNvPr id="0" name=""/>
        <dsp:cNvSpPr/>
      </dsp:nvSpPr>
      <dsp:spPr>
        <a:xfrm>
          <a:off x="1607835" y="663846"/>
          <a:ext cx="1455947" cy="145585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12DCAE-D9F5-4252-A663-EFA64ACF409B}">
      <dsp:nvSpPr>
        <dsp:cNvPr id="0" name=""/>
        <dsp:cNvSpPr/>
      </dsp:nvSpPr>
      <dsp:spPr>
        <a:xfrm>
          <a:off x="0" y="820501"/>
          <a:ext cx="6096000" cy="32434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5100" kern="1200" dirty="0" err="1" smtClean="0"/>
            <a:t>Moltes</a:t>
          </a:r>
          <a:r>
            <a:rPr lang="es-ES" sz="5100" kern="1200" dirty="0" smtClean="0"/>
            <a:t> </a:t>
          </a:r>
          <a:r>
            <a:rPr lang="es-ES" sz="5100" kern="1200" dirty="0" err="1" smtClean="0"/>
            <a:t>gràcies</a:t>
          </a:r>
          <a:r>
            <a:rPr lang="es-ES" sz="5100" kern="1200" dirty="0" smtClean="0"/>
            <a:t> per la </a:t>
          </a:r>
          <a:r>
            <a:rPr lang="es-ES" sz="5100" kern="1200" dirty="0" err="1" smtClean="0"/>
            <a:t>vostra</a:t>
          </a:r>
          <a:r>
            <a:rPr lang="es-ES" sz="5100" kern="1200" dirty="0" smtClean="0"/>
            <a:t> </a:t>
          </a:r>
          <a:r>
            <a:rPr lang="es-ES" sz="5100" kern="1200" dirty="0" err="1" smtClean="0"/>
            <a:t>atenció</a:t>
          </a:r>
          <a:r>
            <a:rPr lang="es-ES" sz="5100" kern="1200" dirty="0" smtClean="0"/>
            <a:t> </a:t>
          </a:r>
          <a:endParaRPr lang="ca-ES" sz="5100" kern="1200" dirty="0"/>
        </a:p>
      </dsp:txBody>
      <dsp:txXfrm>
        <a:off x="892739" y="1295500"/>
        <a:ext cx="4310522" cy="22935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F6F538-E5C0-4116-BC99-C0E8CD486A60}">
      <dsp:nvSpPr>
        <dsp:cNvPr id="0" name=""/>
        <dsp:cNvSpPr/>
      </dsp:nvSpPr>
      <dsp:spPr>
        <a:xfrm>
          <a:off x="504049" y="755620"/>
          <a:ext cx="2351239" cy="7775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Comprovació</a:t>
          </a:r>
          <a:r>
            <a:rPr lang="es-ES" sz="1600" kern="1200" dirty="0" smtClean="0"/>
            <a:t> material </a:t>
          </a:r>
          <a:endParaRPr lang="ca-ES" sz="1600" kern="1200" dirty="0"/>
        </a:p>
      </dsp:txBody>
      <dsp:txXfrm>
        <a:off x="504049" y="755620"/>
        <a:ext cx="2351239" cy="518400"/>
      </dsp:txXfrm>
    </dsp:sp>
    <dsp:sp modelId="{2B23C4B1-03D0-4348-AE2F-1F70DCD701CA}">
      <dsp:nvSpPr>
        <dsp:cNvPr id="0" name=""/>
        <dsp:cNvSpPr/>
      </dsp:nvSpPr>
      <dsp:spPr>
        <a:xfrm>
          <a:off x="72007" y="2041562"/>
          <a:ext cx="3588132" cy="22226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Cabina, 2 </a:t>
          </a:r>
          <a:r>
            <a:rPr lang="es-ES" sz="1600" kern="1200" dirty="0" err="1" smtClean="0"/>
            <a:t>urnes</a:t>
          </a:r>
          <a:r>
            <a:rPr lang="es-ES" sz="1600" kern="1200" dirty="0" smtClean="0"/>
            <a:t>, taula </a:t>
          </a:r>
          <a:r>
            <a:rPr lang="es-ES" sz="1600" kern="1200" dirty="0" err="1" smtClean="0"/>
            <a:t>amb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paperetes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Material </a:t>
          </a:r>
          <a:r>
            <a:rPr lang="es-ES" sz="1600" kern="1200" dirty="0" err="1" smtClean="0"/>
            <a:t>d’escriptori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Conjunt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documentació</a:t>
          </a:r>
          <a:r>
            <a:rPr lang="es-ES" sz="1600" kern="1200" dirty="0" smtClean="0"/>
            <a:t>: </a:t>
          </a:r>
          <a:r>
            <a:rPr lang="es-ES" sz="1600" kern="1200" dirty="0" err="1" smtClean="0"/>
            <a:t>actes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constitució</a:t>
          </a:r>
          <a:r>
            <a:rPr lang="es-ES" sz="1600" kern="1200" dirty="0" smtClean="0"/>
            <a:t>, de </a:t>
          </a:r>
          <a:r>
            <a:rPr lang="es-ES" sz="1600" kern="1200" dirty="0" err="1" smtClean="0"/>
            <a:t>sessió</a:t>
          </a:r>
          <a:r>
            <a:rPr lang="es-ES" sz="1600" kern="1200" dirty="0" smtClean="0"/>
            <a:t>, </a:t>
          </a:r>
          <a:r>
            <a:rPr lang="es-ES" sz="1600" kern="1200" dirty="0" err="1" smtClean="0"/>
            <a:t>d’escrutini</a:t>
          </a:r>
          <a:r>
            <a:rPr lang="es-ES" sz="1600" kern="1200" dirty="0" smtClean="0"/>
            <a:t>, </a:t>
          </a:r>
          <a:r>
            <a:rPr lang="es-ES" sz="1600" kern="1200" dirty="0" err="1" smtClean="0"/>
            <a:t>llista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cens</a:t>
          </a:r>
          <a:r>
            <a:rPr lang="es-ES" sz="1600" kern="1200" dirty="0" smtClean="0"/>
            <a:t>, </a:t>
          </a:r>
          <a:r>
            <a:rPr lang="es-ES" sz="1600" kern="1200" dirty="0" err="1" smtClean="0"/>
            <a:t>llista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carrers</a:t>
          </a:r>
          <a:r>
            <a:rPr lang="es-ES" sz="1600" kern="1200" dirty="0" smtClean="0"/>
            <a:t>, </a:t>
          </a:r>
          <a:r>
            <a:rPr lang="es-ES" sz="1600" kern="1200" dirty="0" err="1" smtClean="0"/>
            <a:t>llista</a:t>
          </a:r>
          <a:r>
            <a:rPr lang="es-ES" sz="1600" kern="1200" dirty="0" smtClean="0"/>
            <a:t> numerada de </a:t>
          </a:r>
          <a:r>
            <a:rPr lang="es-ES" sz="1600" kern="1200" dirty="0" err="1" smtClean="0"/>
            <a:t>votants</a:t>
          </a:r>
          <a:r>
            <a:rPr lang="es-ES" sz="1600" kern="1200" dirty="0" smtClean="0"/>
            <a:t>, </a:t>
          </a:r>
          <a:r>
            <a:rPr lang="es-ES" sz="1600" kern="1200" dirty="0" err="1" smtClean="0"/>
            <a:t>certificats</a:t>
          </a:r>
          <a:r>
            <a:rPr lang="es-ES" sz="1600" kern="1200" dirty="0" smtClean="0"/>
            <a:t> de </a:t>
          </a:r>
          <a:r>
            <a:rPr lang="es-ES" sz="1600" kern="1200" dirty="0" err="1" smtClean="0"/>
            <a:t>votació</a:t>
          </a:r>
          <a:r>
            <a:rPr lang="es-ES" sz="1600" kern="1200" dirty="0" smtClean="0"/>
            <a:t> i </a:t>
          </a:r>
          <a:r>
            <a:rPr lang="es-ES" sz="1600" kern="1200" dirty="0" err="1" smtClean="0"/>
            <a:t>assistència</a:t>
          </a:r>
          <a:r>
            <a:rPr lang="es-ES" sz="1600" kern="1200" dirty="0" smtClean="0"/>
            <a:t>,…	</a:t>
          </a:r>
          <a:endParaRPr lang="ca-ES" sz="1600" kern="1200" dirty="0"/>
        </a:p>
      </dsp:txBody>
      <dsp:txXfrm>
        <a:off x="137107" y="2106662"/>
        <a:ext cx="3457932" cy="2092485"/>
      </dsp:txXfrm>
    </dsp:sp>
    <dsp:sp modelId="{08C83674-28BD-4AB4-A8BD-4201E82F1577}">
      <dsp:nvSpPr>
        <dsp:cNvPr id="0" name=""/>
        <dsp:cNvSpPr/>
      </dsp:nvSpPr>
      <dsp:spPr>
        <a:xfrm rot="10924">
          <a:off x="3311592" y="728848"/>
          <a:ext cx="967373" cy="58539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300" kern="1200"/>
        </a:p>
      </dsp:txBody>
      <dsp:txXfrm>
        <a:off x="3311592" y="845647"/>
        <a:ext cx="791756" cy="351234"/>
      </dsp:txXfrm>
    </dsp:sp>
    <dsp:sp modelId="{6E57CBB4-70BA-4507-BFC5-1AB0AFCFE9E2}">
      <dsp:nvSpPr>
        <dsp:cNvPr id="0" name=""/>
        <dsp:cNvSpPr/>
      </dsp:nvSpPr>
      <dsp:spPr>
        <a:xfrm>
          <a:off x="4680512" y="768892"/>
          <a:ext cx="2351239" cy="777599"/>
        </a:xfrm>
        <a:prstGeom prst="roundRect">
          <a:avLst>
            <a:gd name="adj" fmla="val 10000"/>
          </a:avLst>
        </a:prstGeom>
        <a:solidFill>
          <a:schemeClr val="accent2">
            <a:shade val="80000"/>
            <a:hueOff val="-5992"/>
            <a:satOff val="2787"/>
            <a:lumOff val="181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kern="1200" dirty="0" err="1" smtClean="0"/>
            <a:t>Comprovació</a:t>
          </a:r>
          <a:r>
            <a:rPr lang="es-ES" sz="1600" kern="1200" dirty="0" smtClean="0"/>
            <a:t> local </a:t>
          </a:r>
          <a:endParaRPr lang="ca-ES" sz="1600" kern="1200" dirty="0"/>
        </a:p>
      </dsp:txBody>
      <dsp:txXfrm>
        <a:off x="4680512" y="768892"/>
        <a:ext cx="2351239" cy="518400"/>
      </dsp:txXfrm>
    </dsp:sp>
    <dsp:sp modelId="{94815258-6482-4DBA-AE2F-D84410D00A9E}">
      <dsp:nvSpPr>
        <dsp:cNvPr id="0" name=""/>
        <dsp:cNvSpPr/>
      </dsp:nvSpPr>
      <dsp:spPr>
        <a:xfrm>
          <a:off x="4537167" y="1998506"/>
          <a:ext cx="3594880" cy="20357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-5992"/>
              <a:satOff val="2787"/>
              <a:lumOff val="1812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Llum</a:t>
          </a:r>
          <a:r>
            <a:rPr lang="es-ES" sz="1600" kern="1200" dirty="0" smtClean="0"/>
            <a:t>, </a:t>
          </a:r>
          <a:r>
            <a:rPr lang="es-ES" sz="1600" kern="1200" dirty="0" err="1" smtClean="0"/>
            <a:t>cadires</a:t>
          </a:r>
          <a:r>
            <a:rPr lang="es-ES" sz="1600" kern="1200" dirty="0" smtClean="0"/>
            <a:t>,…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err="1" smtClean="0"/>
            <a:t>Suports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indicatius</a:t>
          </a:r>
          <a:r>
            <a:rPr lang="es-ES" sz="1600" kern="1200" dirty="0" smtClean="0"/>
            <a:t>,…  </a:t>
          </a:r>
          <a:endParaRPr lang="ca-ES" sz="1600" kern="1200" dirty="0"/>
        </a:p>
      </dsp:txBody>
      <dsp:txXfrm>
        <a:off x="4596792" y="2058131"/>
        <a:ext cx="3475630" cy="19165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32669F-ED52-4D3C-8D24-7B89B2E67CE2}">
      <dsp:nvSpPr>
        <dsp:cNvPr id="0" name=""/>
        <dsp:cNvSpPr/>
      </dsp:nvSpPr>
      <dsp:spPr>
        <a:xfrm>
          <a:off x="3306" y="299093"/>
          <a:ext cx="1924913" cy="769965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err="1" smtClean="0">
              <a:solidFill>
                <a:schemeClr val="tx1"/>
              </a:solidFill>
            </a:rPr>
            <a:t>Identificació</a:t>
          </a:r>
          <a:r>
            <a:rPr lang="es-ES" sz="1300" b="1" kern="1200" dirty="0" smtClean="0">
              <a:solidFill>
                <a:schemeClr val="tx1"/>
              </a:solidFill>
            </a:rPr>
            <a:t> del/de la </a:t>
          </a:r>
          <a:r>
            <a:rPr lang="es-ES" sz="1300" b="1" kern="1200" dirty="0" err="1" smtClean="0">
              <a:solidFill>
                <a:schemeClr val="tx1"/>
              </a:solidFill>
            </a:rPr>
            <a:t>votant</a:t>
          </a:r>
          <a:r>
            <a:rPr lang="es-ES" sz="1300" b="1" kern="1200" dirty="0" smtClean="0">
              <a:solidFill>
                <a:schemeClr val="tx1"/>
              </a:solidFill>
            </a:rPr>
            <a:t> </a:t>
          </a:r>
          <a:endParaRPr lang="ca-ES" sz="1300" b="1" kern="1200" dirty="0">
            <a:solidFill>
              <a:schemeClr val="tx1"/>
            </a:solidFill>
          </a:endParaRPr>
        </a:p>
      </dsp:txBody>
      <dsp:txXfrm>
        <a:off x="388289" y="299093"/>
        <a:ext cx="1154948" cy="769965"/>
      </dsp:txXfrm>
    </dsp:sp>
    <dsp:sp modelId="{E0285900-7916-45C4-ABE7-359A9D14A3F6}">
      <dsp:nvSpPr>
        <dsp:cNvPr id="0" name=""/>
        <dsp:cNvSpPr/>
      </dsp:nvSpPr>
      <dsp:spPr>
        <a:xfrm>
          <a:off x="1735728" y="299093"/>
          <a:ext cx="1924913" cy="769965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err="1" smtClean="0">
              <a:solidFill>
                <a:schemeClr val="tx1"/>
              </a:solidFill>
            </a:rPr>
            <a:t>Comprovar</a:t>
          </a:r>
          <a:r>
            <a:rPr lang="es-ES" sz="1300" b="1" kern="1200" dirty="0" smtClean="0">
              <a:solidFill>
                <a:schemeClr val="tx1"/>
              </a:solidFill>
            </a:rPr>
            <a:t> </a:t>
          </a:r>
          <a:r>
            <a:rPr lang="es-ES" sz="1300" b="1" kern="1200" dirty="0" err="1" smtClean="0">
              <a:solidFill>
                <a:schemeClr val="tx1"/>
              </a:solidFill>
            </a:rPr>
            <a:t>llista</a:t>
          </a:r>
          <a:r>
            <a:rPr lang="es-ES" sz="1300" b="1" kern="1200" dirty="0" smtClean="0">
              <a:solidFill>
                <a:schemeClr val="tx1"/>
              </a:solidFill>
            </a:rPr>
            <a:t> </a:t>
          </a:r>
          <a:r>
            <a:rPr lang="es-ES" sz="1300" b="1" kern="1200" dirty="0" err="1" smtClean="0">
              <a:solidFill>
                <a:schemeClr val="tx1"/>
              </a:solidFill>
            </a:rPr>
            <a:t>cens</a:t>
          </a:r>
          <a:endParaRPr lang="ca-ES" sz="1300" b="1" kern="1200" dirty="0">
            <a:solidFill>
              <a:schemeClr val="tx1"/>
            </a:solidFill>
          </a:endParaRPr>
        </a:p>
      </dsp:txBody>
      <dsp:txXfrm>
        <a:off x="2120711" y="299093"/>
        <a:ext cx="1154948" cy="769965"/>
      </dsp:txXfrm>
    </dsp:sp>
    <dsp:sp modelId="{B2931A2F-CF1D-4A1B-8F61-2DBF4B9A052D}">
      <dsp:nvSpPr>
        <dsp:cNvPr id="0" name=""/>
        <dsp:cNvSpPr/>
      </dsp:nvSpPr>
      <dsp:spPr>
        <a:xfrm>
          <a:off x="3468150" y="299093"/>
          <a:ext cx="1924913" cy="769965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err="1" smtClean="0">
              <a:solidFill>
                <a:schemeClr val="tx1"/>
              </a:solidFill>
            </a:rPr>
            <a:t>Vot</a:t>
          </a:r>
          <a:endParaRPr lang="ca-ES" sz="1300" b="1" kern="1200" dirty="0">
            <a:solidFill>
              <a:schemeClr val="tx1"/>
            </a:solidFill>
          </a:endParaRPr>
        </a:p>
      </dsp:txBody>
      <dsp:txXfrm>
        <a:off x="3853133" y="299093"/>
        <a:ext cx="1154948" cy="769965"/>
      </dsp:txXfrm>
    </dsp:sp>
    <dsp:sp modelId="{F2407BD3-F15B-4379-AA68-31F5D2EE47C4}">
      <dsp:nvSpPr>
        <dsp:cNvPr id="0" name=""/>
        <dsp:cNvSpPr/>
      </dsp:nvSpPr>
      <dsp:spPr>
        <a:xfrm>
          <a:off x="5200572" y="299093"/>
          <a:ext cx="1924913" cy="769965"/>
        </a:xfrm>
        <a:prstGeom prst="chevron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300" b="1" kern="1200" dirty="0" err="1" smtClean="0">
              <a:solidFill>
                <a:schemeClr val="tx1"/>
              </a:solidFill>
            </a:rPr>
            <a:t>Anotació</a:t>
          </a:r>
          <a:r>
            <a:rPr lang="es-ES" sz="1300" b="1" kern="1200" dirty="0" smtClean="0">
              <a:solidFill>
                <a:schemeClr val="tx1"/>
              </a:solidFill>
            </a:rPr>
            <a:t> a la </a:t>
          </a:r>
          <a:r>
            <a:rPr lang="es-ES" sz="1300" b="1" kern="1200" dirty="0" err="1" smtClean="0">
              <a:solidFill>
                <a:schemeClr val="tx1"/>
              </a:solidFill>
            </a:rPr>
            <a:t>llista</a:t>
          </a:r>
          <a:r>
            <a:rPr lang="es-ES" sz="1300" b="1" kern="1200" dirty="0" smtClean="0">
              <a:solidFill>
                <a:schemeClr val="tx1"/>
              </a:solidFill>
            </a:rPr>
            <a:t> numerada de </a:t>
          </a:r>
          <a:r>
            <a:rPr lang="es-ES" sz="1300" b="1" kern="1200" dirty="0" err="1" smtClean="0">
              <a:solidFill>
                <a:schemeClr val="tx1"/>
              </a:solidFill>
            </a:rPr>
            <a:t>votants</a:t>
          </a:r>
          <a:endParaRPr lang="ca-ES" sz="1300" b="1" kern="1200" dirty="0">
            <a:solidFill>
              <a:schemeClr val="tx1"/>
            </a:solidFill>
          </a:endParaRPr>
        </a:p>
      </dsp:txBody>
      <dsp:txXfrm>
        <a:off x="5585555" y="299093"/>
        <a:ext cx="1154948" cy="7699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7DE84F-9B3F-413A-AE82-180F4ECE67B4}">
      <dsp:nvSpPr>
        <dsp:cNvPr id="0" name=""/>
        <dsp:cNvSpPr/>
      </dsp:nvSpPr>
      <dsp:spPr>
        <a:xfrm>
          <a:off x="0" y="936104"/>
          <a:ext cx="7416824" cy="1692188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1A48AC-4319-44A4-851B-D4C2378F216C}">
      <dsp:nvSpPr>
        <dsp:cNvPr id="0" name=""/>
        <dsp:cNvSpPr/>
      </dsp:nvSpPr>
      <dsp:spPr>
        <a:xfrm>
          <a:off x="145227" y="2088237"/>
          <a:ext cx="1575560" cy="10329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smtClean="0">
              <a:solidFill>
                <a:schemeClr val="tx1"/>
              </a:solidFill>
            </a:rPr>
            <a:t>DNI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err="1" smtClean="0">
              <a:solidFill>
                <a:schemeClr val="tx1"/>
              </a:solidFill>
            </a:rPr>
            <a:t>Passaport</a:t>
          </a:r>
          <a:endParaRPr lang="es-ES" sz="800" b="0" kern="1200" dirty="0" smtClean="0">
            <a:solidFill>
              <a:schemeClr val="tx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err="1" smtClean="0">
              <a:solidFill>
                <a:schemeClr val="tx1"/>
              </a:solidFill>
            </a:rPr>
            <a:t>Permís</a:t>
          </a:r>
          <a:r>
            <a:rPr lang="es-ES" sz="800" b="0" kern="1200" dirty="0" smtClean="0">
              <a:solidFill>
                <a:schemeClr val="tx1"/>
              </a:solidFill>
            </a:rPr>
            <a:t> de </a:t>
          </a:r>
          <a:r>
            <a:rPr lang="es-ES" sz="800" b="0" kern="1200" dirty="0" err="1" smtClean="0">
              <a:solidFill>
                <a:schemeClr val="tx1"/>
              </a:solidFill>
            </a:rPr>
            <a:t>conduir</a:t>
          </a:r>
          <a:r>
            <a:rPr lang="es-ES" sz="800" b="0" kern="1200" dirty="0" smtClean="0">
              <a:solidFill>
                <a:schemeClr val="tx1"/>
              </a:solidFill>
            </a:rPr>
            <a:t> (</a:t>
          </a:r>
          <a:r>
            <a:rPr lang="es-ES" sz="800" b="0" kern="1200" dirty="0" err="1" smtClean="0">
              <a:solidFill>
                <a:schemeClr val="tx1"/>
              </a:solidFill>
            </a:rPr>
            <a:t>miDGT</a:t>
          </a:r>
          <a:r>
            <a:rPr lang="es-ES" sz="800" b="0" kern="1200" dirty="0" smtClean="0">
              <a:solidFill>
                <a:schemeClr val="tx1"/>
              </a:solidFill>
            </a:rPr>
            <a:t>)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smtClean="0">
              <a:solidFill>
                <a:schemeClr val="tx1"/>
              </a:solidFill>
            </a:rPr>
            <a:t>Tarjeta de </a:t>
          </a:r>
          <a:r>
            <a:rPr lang="es-ES" sz="800" b="0" kern="1200" dirty="0" err="1" smtClean="0">
              <a:solidFill>
                <a:schemeClr val="tx1"/>
              </a:solidFill>
            </a:rPr>
            <a:t>residència</a:t>
          </a:r>
          <a:endParaRPr lang="es-ES" sz="800" b="0" kern="1200" dirty="0" smtClean="0">
            <a:solidFill>
              <a:schemeClr val="tx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smtClean="0">
              <a:solidFill>
                <a:schemeClr val="tx1"/>
              </a:solidFill>
            </a:rPr>
            <a:t>ORIGINALS. </a:t>
          </a:r>
          <a:endParaRPr lang="ca-ES" sz="800" b="0" kern="1200" dirty="0">
            <a:solidFill>
              <a:schemeClr val="tx1"/>
            </a:solidFill>
          </a:endParaRPr>
        </a:p>
      </dsp:txBody>
      <dsp:txXfrm>
        <a:off x="145227" y="2088237"/>
        <a:ext cx="1575560" cy="1032979"/>
      </dsp:txXfrm>
    </dsp:sp>
    <dsp:sp modelId="{14879111-5BFB-481D-8B51-02E8EADD4159}">
      <dsp:nvSpPr>
        <dsp:cNvPr id="0" name=""/>
        <dsp:cNvSpPr/>
      </dsp:nvSpPr>
      <dsp:spPr>
        <a:xfrm>
          <a:off x="792087" y="1512169"/>
          <a:ext cx="338437" cy="33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3AD71-4D89-4F6E-A650-E58FCC0A0677}">
      <dsp:nvSpPr>
        <dsp:cNvPr id="0" name=""/>
        <dsp:cNvSpPr/>
      </dsp:nvSpPr>
      <dsp:spPr>
        <a:xfrm>
          <a:off x="2232255" y="2376261"/>
          <a:ext cx="1326433" cy="9001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err="1" smtClean="0">
              <a:solidFill>
                <a:schemeClr val="tx1"/>
              </a:solidFill>
            </a:rPr>
            <a:t>Comprovació</a:t>
          </a:r>
          <a:r>
            <a:rPr lang="es-ES" sz="800" b="0" kern="1200" dirty="0" smtClean="0">
              <a:solidFill>
                <a:schemeClr val="tx1"/>
              </a:solidFill>
            </a:rPr>
            <a:t> que la persona </a:t>
          </a:r>
          <a:r>
            <a:rPr lang="es-ES" sz="800" b="0" kern="1200" dirty="0" err="1" smtClean="0">
              <a:solidFill>
                <a:schemeClr val="tx1"/>
              </a:solidFill>
            </a:rPr>
            <a:t>està</a:t>
          </a:r>
          <a:r>
            <a:rPr lang="es-ES" sz="800" b="0" kern="1200" dirty="0" smtClean="0">
              <a:solidFill>
                <a:schemeClr val="tx1"/>
              </a:solidFill>
            </a:rPr>
            <a:t> a la </a:t>
          </a:r>
          <a:r>
            <a:rPr lang="es-ES" sz="800" b="0" kern="1200" dirty="0" err="1" smtClean="0">
              <a:solidFill>
                <a:schemeClr val="tx1"/>
              </a:solidFill>
            </a:rPr>
            <a:t>llista</a:t>
          </a:r>
          <a:r>
            <a:rPr lang="es-ES" sz="800" b="0" kern="1200" dirty="0" smtClean="0">
              <a:solidFill>
                <a:schemeClr val="tx1"/>
              </a:solidFill>
            </a:rPr>
            <a:t> del </a:t>
          </a:r>
          <a:r>
            <a:rPr lang="es-ES" sz="800" b="0" kern="1200" dirty="0" err="1" smtClean="0">
              <a:solidFill>
                <a:schemeClr val="tx1"/>
              </a:solidFill>
            </a:rPr>
            <a:t>cens</a:t>
          </a:r>
          <a:r>
            <a:rPr lang="es-ES" sz="800" b="0" kern="1200" dirty="0" smtClean="0">
              <a:solidFill>
                <a:schemeClr val="tx1"/>
              </a:solidFill>
            </a:rPr>
            <a:t>.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b="0" kern="1200" dirty="0" smtClean="0">
              <a:solidFill>
                <a:schemeClr val="tx1"/>
              </a:solidFill>
            </a:rPr>
            <a:t>No poden votar els que han </a:t>
          </a:r>
          <a:r>
            <a:rPr lang="es-ES" sz="800" b="0" kern="1200" dirty="0" err="1" smtClean="0">
              <a:solidFill>
                <a:schemeClr val="tx1"/>
              </a:solidFill>
            </a:rPr>
            <a:t>demanat</a:t>
          </a:r>
          <a:r>
            <a:rPr lang="es-ES" sz="800" b="0" kern="1200" dirty="0" smtClean="0">
              <a:solidFill>
                <a:schemeClr val="tx1"/>
              </a:solidFill>
            </a:rPr>
            <a:t> votar per </a:t>
          </a:r>
          <a:r>
            <a:rPr lang="es-ES" sz="800" b="0" kern="1200" dirty="0" err="1" smtClean="0">
              <a:solidFill>
                <a:schemeClr val="tx1"/>
              </a:solidFill>
            </a:rPr>
            <a:t>correu</a:t>
          </a:r>
          <a:r>
            <a:rPr lang="es-ES" sz="800" kern="1200" dirty="0" smtClean="0"/>
            <a:t> </a:t>
          </a:r>
          <a:r>
            <a:rPr lang="es-ES" sz="800" kern="1200" dirty="0" smtClean="0"/>
            <a:t>©</a:t>
          </a:r>
        </a:p>
      </dsp:txBody>
      <dsp:txXfrm>
        <a:off x="2232255" y="2376261"/>
        <a:ext cx="1326433" cy="900122"/>
      </dsp:txXfrm>
    </dsp:sp>
    <dsp:sp modelId="{E1CB506B-28ED-4DDC-B399-E75313106530}">
      <dsp:nvSpPr>
        <dsp:cNvPr id="0" name=""/>
        <dsp:cNvSpPr/>
      </dsp:nvSpPr>
      <dsp:spPr>
        <a:xfrm>
          <a:off x="2664295" y="1625576"/>
          <a:ext cx="338437" cy="33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F7F47-BE34-4E50-8AFF-F9BEFC0DCDFC}">
      <dsp:nvSpPr>
        <dsp:cNvPr id="0" name=""/>
        <dsp:cNvSpPr/>
      </dsp:nvSpPr>
      <dsp:spPr>
        <a:xfrm>
          <a:off x="3676569" y="2232253"/>
          <a:ext cx="1639140" cy="74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b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err="1" smtClean="0">
              <a:solidFill>
                <a:schemeClr val="tx1"/>
              </a:solidFill>
            </a:rPr>
            <a:t>Introducció</a:t>
          </a:r>
          <a:r>
            <a:rPr lang="es-ES" sz="800" kern="1200" dirty="0" smtClean="0">
              <a:solidFill>
                <a:schemeClr val="tx1"/>
              </a:solidFill>
            </a:rPr>
            <a:t> del sobre a </a:t>
          </a:r>
          <a:r>
            <a:rPr lang="es-ES" sz="800" kern="1200" dirty="0" err="1" smtClean="0">
              <a:solidFill>
                <a:schemeClr val="tx1"/>
              </a:solidFill>
            </a:rPr>
            <a:t>l’urna</a:t>
          </a:r>
          <a:r>
            <a:rPr lang="es-ES" sz="800" kern="1200" dirty="0" smtClean="0">
              <a:solidFill>
                <a:schemeClr val="tx1"/>
              </a:solidFill>
            </a:rPr>
            <a:t>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800" kern="1200" dirty="0" smtClean="0">
            <a:solidFill>
              <a:schemeClr val="tx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i="1" kern="1200" dirty="0" smtClean="0">
              <a:solidFill>
                <a:schemeClr val="tx1"/>
              </a:solidFill>
            </a:rPr>
            <a:t>No </a:t>
          </a:r>
          <a:r>
            <a:rPr lang="es-ES" sz="800" i="1" kern="1200" dirty="0" err="1" smtClean="0">
              <a:solidFill>
                <a:schemeClr val="tx1"/>
              </a:solidFill>
            </a:rPr>
            <a:t>és</a:t>
          </a:r>
          <a:r>
            <a:rPr lang="es-ES" sz="800" i="1" kern="1200" dirty="0" smtClean="0">
              <a:solidFill>
                <a:schemeClr val="tx1"/>
              </a:solidFill>
            </a:rPr>
            <a:t> </a:t>
          </a:r>
          <a:r>
            <a:rPr lang="es-ES" sz="800" i="1" kern="1200" dirty="0" err="1" smtClean="0">
              <a:solidFill>
                <a:schemeClr val="tx1"/>
              </a:solidFill>
            </a:rPr>
            <a:t>necessari</a:t>
          </a:r>
          <a:r>
            <a:rPr lang="es-ES" sz="800" i="1" kern="1200" dirty="0" smtClean="0">
              <a:solidFill>
                <a:schemeClr val="tx1"/>
              </a:solidFill>
            </a:rPr>
            <a:t> que </a:t>
          </a:r>
          <a:r>
            <a:rPr lang="es-ES" sz="800" i="1" kern="1200" dirty="0" err="1" smtClean="0">
              <a:solidFill>
                <a:schemeClr val="tx1"/>
              </a:solidFill>
            </a:rPr>
            <a:t>votin</a:t>
          </a:r>
          <a:r>
            <a:rPr lang="es-ES" sz="800" i="1" kern="1200" dirty="0" smtClean="0">
              <a:solidFill>
                <a:schemeClr val="tx1"/>
              </a:solidFill>
            </a:rPr>
            <a:t> a </a:t>
          </a:r>
          <a:r>
            <a:rPr lang="es-ES" sz="800" i="1" kern="1200" dirty="0" err="1" smtClean="0">
              <a:solidFill>
                <a:schemeClr val="tx1"/>
              </a:solidFill>
            </a:rPr>
            <a:t>Senat</a:t>
          </a:r>
          <a:r>
            <a:rPr lang="es-ES" sz="800" i="1" kern="1200" dirty="0" smtClean="0">
              <a:solidFill>
                <a:schemeClr val="tx1"/>
              </a:solidFill>
            </a:rPr>
            <a:t> i </a:t>
          </a:r>
          <a:r>
            <a:rPr lang="es-ES" sz="800" i="1" kern="1200" dirty="0" err="1" smtClean="0">
              <a:solidFill>
                <a:schemeClr val="tx1"/>
              </a:solidFill>
            </a:rPr>
            <a:t>Congrés</a:t>
          </a:r>
          <a:r>
            <a:rPr lang="es-ES" sz="800" i="1" kern="1200" dirty="0" smtClean="0">
              <a:solidFill>
                <a:schemeClr val="tx1"/>
              </a:solidFill>
            </a:rPr>
            <a:t> </a:t>
          </a:r>
          <a:endParaRPr lang="ca-ES" sz="800" i="1" kern="1200" dirty="0">
            <a:solidFill>
              <a:schemeClr val="tx1"/>
            </a:solidFill>
          </a:endParaRPr>
        </a:p>
      </dsp:txBody>
      <dsp:txXfrm>
        <a:off x="3676569" y="2232253"/>
        <a:ext cx="1639140" cy="744941"/>
      </dsp:txXfrm>
    </dsp:sp>
    <dsp:sp modelId="{F21AA38A-A188-4816-AA77-66446ACE1A87}">
      <dsp:nvSpPr>
        <dsp:cNvPr id="0" name=""/>
        <dsp:cNvSpPr/>
      </dsp:nvSpPr>
      <dsp:spPr>
        <a:xfrm>
          <a:off x="4392488" y="1512169"/>
          <a:ext cx="338437" cy="33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69E847-54FD-4D56-A265-CB41BABC1B71}">
      <dsp:nvSpPr>
        <dsp:cNvPr id="0" name=""/>
        <dsp:cNvSpPr/>
      </dsp:nvSpPr>
      <dsp:spPr>
        <a:xfrm>
          <a:off x="5544613" y="2304262"/>
          <a:ext cx="1425633" cy="9505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6896" tIns="56896" rIns="56896" bIns="56896" numCol="1" spcCol="1270" anchor="t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800" kern="1200" dirty="0" smtClean="0">
              <a:solidFill>
                <a:schemeClr val="tx1"/>
              </a:solidFill>
            </a:rPr>
            <a:t>Anotar </a:t>
          </a:r>
          <a:r>
            <a:rPr lang="es-ES" sz="800" kern="1200" dirty="0" err="1" smtClean="0">
              <a:solidFill>
                <a:schemeClr val="tx1"/>
              </a:solidFill>
            </a:rPr>
            <a:t>nom</a:t>
          </a:r>
          <a:r>
            <a:rPr lang="es-ES" sz="800" kern="1200" dirty="0" smtClean="0">
              <a:solidFill>
                <a:schemeClr val="tx1"/>
              </a:solidFill>
            </a:rPr>
            <a:t> i </a:t>
          </a:r>
          <a:r>
            <a:rPr lang="es-ES" sz="800" kern="1200" dirty="0" err="1" smtClean="0">
              <a:solidFill>
                <a:schemeClr val="tx1"/>
              </a:solidFill>
            </a:rPr>
            <a:t>cognoms</a:t>
          </a:r>
          <a:r>
            <a:rPr lang="es-ES" sz="800" kern="1200" dirty="0" smtClean="0">
              <a:solidFill>
                <a:schemeClr val="tx1"/>
              </a:solidFill>
            </a:rPr>
            <a:t> a la </a:t>
          </a:r>
          <a:r>
            <a:rPr lang="es-ES" sz="800" kern="1200" dirty="0" err="1" smtClean="0">
              <a:solidFill>
                <a:schemeClr val="tx1"/>
              </a:solidFill>
            </a:rPr>
            <a:t>llista</a:t>
          </a:r>
          <a:r>
            <a:rPr lang="es-ES" sz="800" kern="1200" dirty="0" smtClean="0">
              <a:solidFill>
                <a:schemeClr val="tx1"/>
              </a:solidFill>
            </a:rPr>
            <a:t> numerada de </a:t>
          </a:r>
          <a:r>
            <a:rPr lang="es-ES" sz="800" kern="1200" dirty="0" err="1" smtClean="0">
              <a:solidFill>
                <a:schemeClr val="tx1"/>
              </a:solidFill>
            </a:rPr>
            <a:t>votants</a:t>
          </a:r>
          <a:r>
            <a:rPr lang="es-ES" sz="800" kern="1200" dirty="0" smtClean="0">
              <a:solidFill>
                <a:schemeClr val="tx1"/>
              </a:solidFill>
            </a:rPr>
            <a:t> en </a:t>
          </a:r>
          <a:r>
            <a:rPr lang="es-ES" sz="800" kern="1200" dirty="0" err="1" smtClean="0">
              <a:solidFill>
                <a:schemeClr val="tx1"/>
              </a:solidFill>
            </a:rPr>
            <a:t>l’ordre</a:t>
          </a:r>
          <a:r>
            <a:rPr lang="es-ES" sz="800" kern="1200" dirty="0" smtClean="0">
              <a:solidFill>
                <a:schemeClr val="tx1"/>
              </a:solidFill>
            </a:rPr>
            <a:t> que voten i </a:t>
          </a:r>
          <a:r>
            <a:rPr lang="es-ES" sz="800" kern="1200" dirty="0" err="1" smtClean="0">
              <a:solidFill>
                <a:schemeClr val="tx1"/>
              </a:solidFill>
            </a:rPr>
            <a:t>incloure</a:t>
          </a:r>
          <a:r>
            <a:rPr lang="es-ES" sz="800" kern="1200" dirty="0" smtClean="0">
              <a:solidFill>
                <a:schemeClr val="tx1"/>
              </a:solidFill>
            </a:rPr>
            <a:t> el número de la </a:t>
          </a:r>
          <a:r>
            <a:rPr lang="es-ES" sz="800" kern="1200" dirty="0" err="1" smtClean="0">
              <a:solidFill>
                <a:schemeClr val="tx1"/>
              </a:solidFill>
            </a:rPr>
            <a:t>llista</a:t>
          </a:r>
          <a:r>
            <a:rPr lang="es-ES" sz="800" kern="1200" dirty="0" smtClean="0">
              <a:solidFill>
                <a:schemeClr val="tx1"/>
              </a:solidFill>
            </a:rPr>
            <a:t> del </a:t>
          </a:r>
          <a:r>
            <a:rPr lang="es-ES" sz="800" kern="1200" dirty="0" err="1" smtClean="0">
              <a:solidFill>
                <a:schemeClr val="tx1"/>
              </a:solidFill>
            </a:rPr>
            <a:t>cens</a:t>
          </a:r>
          <a:r>
            <a:rPr lang="es-ES" sz="800" kern="1200" dirty="0" smtClean="0">
              <a:solidFill>
                <a:schemeClr val="tx1"/>
              </a:solidFill>
            </a:rPr>
            <a:t>. </a:t>
          </a:r>
          <a:endParaRPr lang="ca-ES" sz="800" kern="1200" dirty="0">
            <a:solidFill>
              <a:schemeClr val="tx1"/>
            </a:solidFill>
          </a:endParaRPr>
        </a:p>
      </dsp:txBody>
      <dsp:txXfrm>
        <a:off x="5544613" y="2304262"/>
        <a:ext cx="1425633" cy="950508"/>
      </dsp:txXfrm>
    </dsp:sp>
    <dsp:sp modelId="{E1DD71E6-6CEE-4182-81E0-3C7B29526801}">
      <dsp:nvSpPr>
        <dsp:cNvPr id="0" name=""/>
        <dsp:cNvSpPr/>
      </dsp:nvSpPr>
      <dsp:spPr>
        <a:xfrm>
          <a:off x="6120681" y="1612980"/>
          <a:ext cx="338437" cy="3384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1DE1B-538A-4F94-BB7C-B86CDC8FE539}">
      <dsp:nvSpPr>
        <dsp:cNvPr id="0" name=""/>
        <dsp:cNvSpPr/>
      </dsp:nvSpPr>
      <dsp:spPr>
        <a:xfrm rot="5400000">
          <a:off x="-172740" y="175653"/>
          <a:ext cx="1151603" cy="8061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/>
            <a:t>20,00 h </a:t>
          </a:r>
          <a:endParaRPr lang="ca-ES" sz="1100" kern="1200" dirty="0"/>
        </a:p>
      </dsp:txBody>
      <dsp:txXfrm rot="-5400000">
        <a:off x="1" y="405973"/>
        <a:ext cx="806122" cy="345481"/>
      </dsp:txXfrm>
    </dsp:sp>
    <dsp:sp modelId="{B136C56E-3341-449E-8544-5AF0F1EB53E1}">
      <dsp:nvSpPr>
        <dsp:cNvPr id="0" name=""/>
        <dsp:cNvSpPr/>
      </dsp:nvSpPr>
      <dsp:spPr>
        <a:xfrm rot="5400000">
          <a:off x="4025234" y="-3216198"/>
          <a:ext cx="748542" cy="71867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Es </a:t>
          </a:r>
          <a:r>
            <a:rPr lang="es-ES" sz="2000" kern="1200" dirty="0" err="1" smtClean="0"/>
            <a:t>deixarà</a:t>
          </a:r>
          <a:r>
            <a:rPr lang="es-ES" sz="2000" kern="1200" dirty="0" smtClean="0"/>
            <a:t> votar a les persones que </a:t>
          </a:r>
          <a:r>
            <a:rPr lang="es-ES" sz="2000" kern="1200" dirty="0" err="1" smtClean="0"/>
            <a:t>estiguin</a:t>
          </a:r>
          <a:r>
            <a:rPr lang="es-ES" sz="2000" kern="1200" dirty="0" smtClean="0"/>
            <a:t> </a:t>
          </a:r>
          <a:r>
            <a:rPr lang="es-ES" sz="2000" kern="1200" dirty="0" err="1" smtClean="0"/>
            <a:t>dins</a:t>
          </a:r>
          <a:r>
            <a:rPr lang="es-ES" sz="2000" kern="1200" dirty="0" smtClean="0"/>
            <a:t> del local </a:t>
          </a:r>
          <a:endParaRPr lang="ca-E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smtClean="0"/>
            <a:t>Es </a:t>
          </a:r>
          <a:r>
            <a:rPr lang="es-ES" sz="2000" kern="1200" dirty="0" err="1" smtClean="0"/>
            <a:t>deixarà</a:t>
          </a:r>
          <a:r>
            <a:rPr lang="es-ES" sz="2000" kern="1200" dirty="0" smtClean="0"/>
            <a:t> votar a les persones que es </a:t>
          </a:r>
          <a:r>
            <a:rPr lang="es-ES" sz="2000" kern="1200" dirty="0" err="1" smtClean="0"/>
            <a:t>dirigeixin</a:t>
          </a:r>
          <a:r>
            <a:rPr lang="es-ES" sz="2000" kern="1200" dirty="0" smtClean="0"/>
            <a:t> al local per votar. </a:t>
          </a:r>
          <a:endParaRPr lang="ca-ES" sz="2000" kern="1200" dirty="0"/>
        </a:p>
      </dsp:txBody>
      <dsp:txXfrm rot="-5400000">
        <a:off x="806123" y="39454"/>
        <a:ext cx="7150224" cy="675460"/>
      </dsp:txXfrm>
    </dsp:sp>
    <dsp:sp modelId="{66E2F5AE-26E8-4E7E-8169-8528A24582A8}">
      <dsp:nvSpPr>
        <dsp:cNvPr id="0" name=""/>
        <dsp:cNvSpPr/>
      </dsp:nvSpPr>
      <dsp:spPr>
        <a:xfrm rot="5400000">
          <a:off x="-172740" y="1496801"/>
          <a:ext cx="1151603" cy="8061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err="1" smtClean="0"/>
            <a:t>Vot</a:t>
          </a:r>
          <a:r>
            <a:rPr lang="es-ES" sz="1100" kern="1200" dirty="0" smtClean="0"/>
            <a:t> per </a:t>
          </a:r>
          <a:r>
            <a:rPr lang="es-ES" sz="1100" kern="1200" dirty="0" err="1" smtClean="0"/>
            <a:t>correu</a:t>
          </a:r>
          <a:r>
            <a:rPr lang="es-ES" sz="1100" kern="1200" dirty="0" smtClean="0"/>
            <a:t> </a:t>
          </a:r>
          <a:endParaRPr lang="ca-ES" sz="1100" kern="1200" dirty="0"/>
        </a:p>
      </dsp:txBody>
      <dsp:txXfrm rot="-5400000">
        <a:off x="1" y="1727121"/>
        <a:ext cx="806122" cy="345481"/>
      </dsp:txXfrm>
    </dsp:sp>
    <dsp:sp modelId="{3AD59607-5FFD-40BE-8AFD-275409D1B7F0}">
      <dsp:nvSpPr>
        <dsp:cNvPr id="0" name=""/>
        <dsp:cNvSpPr/>
      </dsp:nvSpPr>
      <dsp:spPr>
        <a:xfrm rot="5400000">
          <a:off x="3676955" y="-1895050"/>
          <a:ext cx="1445098" cy="718676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1. </a:t>
          </a:r>
          <a:r>
            <a:rPr lang="es-ES" sz="1600" kern="1200" dirty="0" err="1" smtClean="0"/>
            <a:t>Obrir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els</a:t>
          </a:r>
          <a:r>
            <a:rPr lang="es-ES" sz="1600" kern="1200" dirty="0" smtClean="0"/>
            <a:t> sobres (1 per 1) que </a:t>
          </a:r>
          <a:r>
            <a:rPr lang="es-ES" sz="1600" kern="1200" dirty="0" err="1" smtClean="0"/>
            <a:t>s’han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rebut</a:t>
          </a:r>
          <a:r>
            <a:rPr lang="es-ES" sz="1600" kern="1200" dirty="0" smtClean="0"/>
            <a:t> per </a:t>
          </a:r>
          <a:r>
            <a:rPr lang="es-ES" sz="1600" kern="1200" dirty="0" err="1" smtClean="0"/>
            <a:t>correus</a:t>
          </a:r>
          <a:r>
            <a:rPr lang="es-ES" sz="1600" kern="1200" dirty="0" smtClean="0"/>
            <a:t>. 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2. </a:t>
          </a:r>
          <a:r>
            <a:rPr lang="es-ES" sz="1600" kern="1200" dirty="0" err="1" smtClean="0"/>
            <a:t>Comprovar</a:t>
          </a:r>
          <a:r>
            <a:rPr lang="es-ES" sz="1600" kern="1200" dirty="0" smtClean="0"/>
            <a:t> que hi ha el </a:t>
          </a:r>
          <a:r>
            <a:rPr lang="es-ES" sz="1600" kern="1200" dirty="0" err="1" smtClean="0"/>
            <a:t>certificat</a:t>
          </a:r>
          <a:r>
            <a:rPr lang="es-ES" sz="1600" kern="1200" dirty="0" smtClean="0"/>
            <a:t> </a:t>
          </a:r>
          <a:r>
            <a:rPr lang="es-ES" sz="1600" kern="1200" dirty="0" err="1" smtClean="0"/>
            <a:t>d’inscripció</a:t>
          </a:r>
          <a:r>
            <a:rPr lang="es-ES" sz="1600" kern="1200" dirty="0" smtClean="0"/>
            <a:t> al </a:t>
          </a:r>
          <a:r>
            <a:rPr lang="es-ES" sz="1600" kern="1200" dirty="0" err="1" smtClean="0"/>
            <a:t>cens</a:t>
          </a:r>
          <a:r>
            <a:rPr lang="es-ES" sz="1600" kern="1200" dirty="0" smtClean="0"/>
            <a:t>. (Si </a:t>
          </a:r>
          <a:r>
            <a:rPr lang="es-ES" sz="1600" b="1" kern="1200" dirty="0" smtClean="0"/>
            <a:t>no </a:t>
          </a:r>
          <a:r>
            <a:rPr lang="es-ES" sz="1600" kern="1200" dirty="0" smtClean="0"/>
            <a:t>hi </a:t>
          </a:r>
          <a:r>
            <a:rPr lang="es-ES" sz="1600" kern="1200" dirty="0" err="1" smtClean="0"/>
            <a:t>és</a:t>
          </a:r>
          <a:r>
            <a:rPr lang="es-ES" sz="1600" kern="1200" dirty="0" smtClean="0"/>
            <a:t>, es </a:t>
          </a:r>
          <a:r>
            <a:rPr lang="es-ES" sz="1600" b="1" kern="1200" dirty="0" err="1" smtClean="0"/>
            <a:t>destrueix</a:t>
          </a:r>
          <a:r>
            <a:rPr lang="es-ES" sz="1600" kern="1200" dirty="0" smtClean="0"/>
            <a:t> el sobre i tota la </a:t>
          </a:r>
          <a:r>
            <a:rPr lang="es-ES" sz="1600" kern="1200" dirty="0" err="1" smtClean="0"/>
            <a:t>documentació</a:t>
          </a:r>
          <a:r>
            <a:rPr lang="es-ES" sz="1600" kern="1200" dirty="0" smtClean="0"/>
            <a:t>). 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3. </a:t>
          </a:r>
          <a:r>
            <a:rPr lang="es-ES" sz="1600" kern="1200" dirty="0" err="1" smtClean="0"/>
            <a:t>Comprovar</a:t>
          </a:r>
          <a:r>
            <a:rPr lang="es-ES" sz="1600" kern="1200" dirty="0" smtClean="0"/>
            <a:t> la </a:t>
          </a:r>
          <a:r>
            <a:rPr lang="es-ES" sz="1600" kern="1200" dirty="0" err="1" smtClean="0"/>
            <a:t>inscripció</a:t>
          </a:r>
          <a:r>
            <a:rPr lang="es-ES" sz="1600" kern="1200" dirty="0" smtClean="0"/>
            <a:t> del </a:t>
          </a:r>
          <a:r>
            <a:rPr lang="es-ES" sz="1600" kern="1200" dirty="0" err="1" smtClean="0"/>
            <a:t>votant</a:t>
          </a:r>
          <a:r>
            <a:rPr lang="es-ES" sz="1600" kern="1200" dirty="0" smtClean="0"/>
            <a:t> al </a:t>
          </a:r>
          <a:r>
            <a:rPr lang="es-ES" sz="1600" kern="1200" dirty="0" err="1" smtClean="0"/>
            <a:t>cens</a:t>
          </a:r>
          <a:r>
            <a:rPr lang="es-ES" sz="1600" kern="1200" dirty="0" smtClean="0"/>
            <a:t> de la mesa 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4. </a:t>
          </a:r>
          <a:r>
            <a:rPr lang="es-ES" sz="1600" kern="1200" dirty="0" err="1" smtClean="0"/>
            <a:t>Introduir</a:t>
          </a:r>
          <a:r>
            <a:rPr lang="es-ES" sz="1600" kern="1200" dirty="0" smtClean="0"/>
            <a:t> el sobre de </a:t>
          </a:r>
          <a:r>
            <a:rPr lang="es-ES" sz="1600" kern="1200" dirty="0" err="1" smtClean="0"/>
            <a:t>votació</a:t>
          </a:r>
          <a:r>
            <a:rPr lang="es-ES" sz="1600" kern="1200" dirty="0" smtClean="0"/>
            <a:t> a </a:t>
          </a:r>
          <a:r>
            <a:rPr lang="es-ES" sz="1600" kern="1200" dirty="0" err="1" smtClean="0"/>
            <a:t>l’urna</a:t>
          </a:r>
          <a:r>
            <a:rPr lang="es-ES" sz="1600" kern="1200" dirty="0" smtClean="0"/>
            <a:t> </a:t>
          </a:r>
          <a:endParaRPr lang="ca-E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kern="1200" dirty="0" smtClean="0"/>
            <a:t>5. Anotar el </a:t>
          </a:r>
          <a:r>
            <a:rPr lang="es-ES" sz="1600" kern="1200" dirty="0" err="1" smtClean="0"/>
            <a:t>nom</a:t>
          </a:r>
          <a:r>
            <a:rPr lang="es-ES" sz="1600" kern="1200" dirty="0" smtClean="0"/>
            <a:t> i </a:t>
          </a:r>
          <a:r>
            <a:rPr lang="es-ES" sz="1600" kern="1200" dirty="0" err="1" smtClean="0"/>
            <a:t>cognoms</a:t>
          </a:r>
          <a:r>
            <a:rPr lang="es-ES" sz="1600" kern="1200" dirty="0" smtClean="0"/>
            <a:t> del </a:t>
          </a:r>
          <a:r>
            <a:rPr lang="es-ES" sz="1600" kern="1200" dirty="0" err="1" smtClean="0"/>
            <a:t>votant</a:t>
          </a:r>
          <a:r>
            <a:rPr lang="es-ES" sz="1600" kern="1200" dirty="0" smtClean="0"/>
            <a:t> a la </a:t>
          </a:r>
          <a:r>
            <a:rPr lang="es-ES" sz="1600" kern="1200" dirty="0" err="1" smtClean="0"/>
            <a:t>llista</a:t>
          </a:r>
          <a:r>
            <a:rPr lang="es-ES" sz="1600" kern="1200" dirty="0" smtClean="0"/>
            <a:t> numerada de </a:t>
          </a:r>
          <a:r>
            <a:rPr lang="es-ES" sz="1600" kern="1200" dirty="0" err="1" smtClean="0"/>
            <a:t>votants</a:t>
          </a:r>
          <a:r>
            <a:rPr lang="es-ES" sz="1600" kern="1200" dirty="0" smtClean="0"/>
            <a:t>. </a:t>
          </a:r>
          <a:endParaRPr lang="ca-ES" sz="1600" kern="1200" dirty="0"/>
        </a:p>
      </dsp:txBody>
      <dsp:txXfrm rot="-5400000">
        <a:off x="806122" y="1046327"/>
        <a:ext cx="7116221" cy="1304010"/>
      </dsp:txXfrm>
    </dsp:sp>
    <dsp:sp modelId="{017B166F-B649-47BC-BE4A-9CB671F04B17}">
      <dsp:nvSpPr>
        <dsp:cNvPr id="0" name=""/>
        <dsp:cNvSpPr/>
      </dsp:nvSpPr>
      <dsp:spPr>
        <a:xfrm rot="5400000">
          <a:off x="-172740" y="2469671"/>
          <a:ext cx="1151603" cy="80612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err="1" smtClean="0"/>
            <a:t>Vot</a:t>
          </a:r>
          <a:r>
            <a:rPr lang="es-ES" sz="1100" kern="1200" dirty="0" smtClean="0"/>
            <a:t> de la mesa </a:t>
          </a:r>
          <a:endParaRPr lang="ca-ES" sz="1100" kern="1200" dirty="0"/>
        </a:p>
      </dsp:txBody>
      <dsp:txXfrm rot="-5400000">
        <a:off x="1" y="2699991"/>
        <a:ext cx="806122" cy="345481"/>
      </dsp:txXfrm>
    </dsp:sp>
    <dsp:sp modelId="{F4695EB9-C0CF-426C-A290-97D93507BEBC}">
      <dsp:nvSpPr>
        <dsp:cNvPr id="0" name=""/>
        <dsp:cNvSpPr/>
      </dsp:nvSpPr>
      <dsp:spPr>
        <a:xfrm rot="5400000">
          <a:off x="3399581" y="129767"/>
          <a:ext cx="423330" cy="569281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kern="1200" dirty="0" err="1" smtClean="0"/>
            <a:t>Procés</a:t>
          </a:r>
          <a:r>
            <a:rPr lang="es-ES" sz="2000" kern="1200" dirty="0" smtClean="0"/>
            <a:t> de </a:t>
          </a:r>
          <a:r>
            <a:rPr lang="es-ES" sz="2000" kern="1200" dirty="0" err="1" smtClean="0"/>
            <a:t>votació</a:t>
          </a:r>
          <a:r>
            <a:rPr lang="es-ES" sz="2000" kern="1200" dirty="0" smtClean="0"/>
            <a:t> habitual. </a:t>
          </a:r>
          <a:endParaRPr lang="ca-ES" sz="2000" kern="1200" dirty="0"/>
        </a:p>
      </dsp:txBody>
      <dsp:txXfrm rot="-5400000">
        <a:off x="764841" y="2785173"/>
        <a:ext cx="5672147" cy="382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C0A68-25B3-4B73-88B7-7ED5448766E3}">
      <dsp:nvSpPr>
        <dsp:cNvPr id="0" name=""/>
        <dsp:cNvSpPr/>
      </dsp:nvSpPr>
      <dsp:spPr>
        <a:xfrm>
          <a:off x="585" y="399981"/>
          <a:ext cx="1984720" cy="496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1r </a:t>
          </a:r>
          <a:r>
            <a:rPr lang="es-ES" sz="2800" kern="1200" dirty="0" err="1" smtClean="0"/>
            <a:t>Congrés</a:t>
          </a:r>
          <a:r>
            <a:rPr lang="es-ES" sz="2800" kern="1200" dirty="0" smtClean="0"/>
            <a:t> </a:t>
          </a:r>
          <a:endParaRPr lang="ca-ES" sz="2800" kern="1200" dirty="0"/>
        </a:p>
      </dsp:txBody>
      <dsp:txXfrm>
        <a:off x="15118" y="414514"/>
        <a:ext cx="1955654" cy="467114"/>
      </dsp:txXfrm>
    </dsp:sp>
    <dsp:sp modelId="{1C426BD1-A7E5-4A3A-B1EF-73FCEE9DF1F8}">
      <dsp:nvSpPr>
        <dsp:cNvPr id="0" name=""/>
        <dsp:cNvSpPr/>
      </dsp:nvSpPr>
      <dsp:spPr>
        <a:xfrm>
          <a:off x="2263166" y="399981"/>
          <a:ext cx="1984720" cy="4961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kern="1200" dirty="0" smtClean="0"/>
            <a:t>2n </a:t>
          </a:r>
          <a:r>
            <a:rPr lang="es-ES" sz="2800" kern="1200" dirty="0" err="1" smtClean="0"/>
            <a:t>Senat</a:t>
          </a:r>
          <a:r>
            <a:rPr lang="es-ES" sz="2800" kern="1200" dirty="0" smtClean="0"/>
            <a:t> </a:t>
          </a:r>
          <a:endParaRPr lang="ca-ES" sz="2800" kern="1200" dirty="0"/>
        </a:p>
      </dsp:txBody>
      <dsp:txXfrm>
        <a:off x="2277699" y="414514"/>
        <a:ext cx="1955654" cy="4671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FC0A68-25B3-4B73-88B7-7ED5448766E3}">
      <dsp:nvSpPr>
        <dsp:cNvPr id="0" name=""/>
        <dsp:cNvSpPr/>
      </dsp:nvSpPr>
      <dsp:spPr>
        <a:xfrm>
          <a:off x="1590665" y="0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Acta </a:t>
          </a:r>
          <a:r>
            <a:rPr lang="es-ES" sz="2700" kern="1200" dirty="0" err="1" smtClean="0"/>
            <a:t>d’escrutini</a:t>
          </a:r>
          <a:endParaRPr lang="ca-ES" sz="2700" kern="1200" dirty="0"/>
        </a:p>
      </dsp:txBody>
      <dsp:txXfrm>
        <a:off x="1608114" y="17449"/>
        <a:ext cx="2348087" cy="560848"/>
      </dsp:txXfrm>
    </dsp:sp>
    <dsp:sp modelId="{E2AE4382-ED33-4D10-9645-58C51BDFBF6B}">
      <dsp:nvSpPr>
        <dsp:cNvPr id="0" name=""/>
        <dsp:cNvSpPr/>
      </dsp:nvSpPr>
      <dsp:spPr>
        <a:xfrm rot="5400000">
          <a:off x="2730030" y="647874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7AB99B-2E0B-4D07-BD3A-DA8E94D12F93}">
      <dsp:nvSpPr>
        <dsp:cNvPr id="0" name=""/>
        <dsp:cNvSpPr/>
      </dsp:nvSpPr>
      <dsp:spPr>
        <a:xfrm>
          <a:off x="1590665" y="804257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Emplenar</a:t>
          </a:r>
          <a:r>
            <a:rPr lang="es-ES" sz="1400" kern="1200" dirty="0" smtClean="0"/>
            <a:t> acta </a:t>
          </a:r>
          <a:endParaRPr lang="ca-ES" sz="1400" kern="1200" dirty="0"/>
        </a:p>
      </dsp:txBody>
      <dsp:txXfrm>
        <a:off x="1608114" y="821706"/>
        <a:ext cx="2348087" cy="560848"/>
      </dsp:txXfrm>
    </dsp:sp>
    <dsp:sp modelId="{9E128424-05C3-4B9C-8924-F7FD0A41E5EC}">
      <dsp:nvSpPr>
        <dsp:cNvPr id="0" name=""/>
        <dsp:cNvSpPr/>
      </dsp:nvSpPr>
      <dsp:spPr>
        <a:xfrm rot="5400000">
          <a:off x="2730030" y="1452131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78A103-643F-4D2E-AB7C-A372CC1DA76B}">
      <dsp:nvSpPr>
        <dsp:cNvPr id="0" name=""/>
        <dsp:cNvSpPr/>
      </dsp:nvSpPr>
      <dsp:spPr>
        <a:xfrm>
          <a:off x="1590665" y="1608515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Signar-la </a:t>
          </a:r>
          <a:r>
            <a:rPr lang="es-ES" sz="1400" kern="1200" dirty="0" err="1" smtClean="0"/>
            <a:t>pels</a:t>
          </a:r>
          <a:r>
            <a:rPr lang="es-ES" sz="1400" kern="1200" dirty="0" smtClean="0"/>
            <a:t> 3 </a:t>
          </a:r>
          <a:r>
            <a:rPr lang="es-ES" sz="1400" kern="1200" dirty="0" err="1" smtClean="0"/>
            <a:t>membres</a:t>
          </a:r>
          <a:endParaRPr lang="ca-ES" sz="1400" kern="1200" dirty="0"/>
        </a:p>
      </dsp:txBody>
      <dsp:txXfrm>
        <a:off x="1608114" y="1625964"/>
        <a:ext cx="2348087" cy="560848"/>
      </dsp:txXfrm>
    </dsp:sp>
    <dsp:sp modelId="{207BDDFA-194B-4783-80E6-25DD32F62DD3}">
      <dsp:nvSpPr>
        <dsp:cNvPr id="0" name=""/>
        <dsp:cNvSpPr/>
      </dsp:nvSpPr>
      <dsp:spPr>
        <a:xfrm rot="5400000">
          <a:off x="2730030" y="2256389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D0301A-F338-4584-A99E-0871B757B40C}">
      <dsp:nvSpPr>
        <dsp:cNvPr id="0" name=""/>
        <dsp:cNvSpPr/>
      </dsp:nvSpPr>
      <dsp:spPr>
        <a:xfrm>
          <a:off x="1590665" y="2412772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1ª. </a:t>
          </a:r>
          <a:r>
            <a:rPr lang="es-ES" sz="1400" kern="1200" dirty="0" err="1" smtClean="0"/>
            <a:t>Còpia</a:t>
          </a:r>
          <a:r>
            <a:rPr lang="es-ES" sz="1400" kern="1200" dirty="0" smtClean="0"/>
            <a:t> </a:t>
          </a:r>
          <a:r>
            <a:rPr lang="es-ES" sz="1400" kern="1200" dirty="0" err="1" smtClean="0"/>
            <a:t>representant</a:t>
          </a:r>
          <a:r>
            <a:rPr lang="es-ES" sz="1400" kern="1200" dirty="0" smtClean="0"/>
            <a:t> de </a:t>
          </a:r>
          <a:r>
            <a:rPr lang="es-ES" sz="1400" kern="1200" dirty="0" err="1" smtClean="0"/>
            <a:t>l’Administració</a:t>
          </a:r>
          <a:r>
            <a:rPr lang="es-ES" sz="1400" kern="1200" dirty="0" smtClean="0"/>
            <a:t> </a:t>
          </a:r>
          <a:endParaRPr lang="ca-ES" sz="1400" kern="1200" dirty="0"/>
        </a:p>
      </dsp:txBody>
      <dsp:txXfrm>
        <a:off x="1608114" y="2430221"/>
        <a:ext cx="2348087" cy="560848"/>
      </dsp:txXfrm>
    </dsp:sp>
    <dsp:sp modelId="{8B1B610D-9D78-4D94-9D15-BA8D834B5894}">
      <dsp:nvSpPr>
        <dsp:cNvPr id="0" name=""/>
        <dsp:cNvSpPr/>
      </dsp:nvSpPr>
      <dsp:spPr>
        <a:xfrm rot="5400000">
          <a:off x="2730030" y="3060647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FC3E42-0BAD-471D-B981-9C2692147931}">
      <dsp:nvSpPr>
        <dsp:cNvPr id="0" name=""/>
        <dsp:cNvSpPr/>
      </dsp:nvSpPr>
      <dsp:spPr>
        <a:xfrm>
          <a:off x="1590665" y="3217030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Donar </a:t>
          </a:r>
          <a:r>
            <a:rPr lang="es-ES" sz="1400" kern="1200" dirty="0" err="1" smtClean="0"/>
            <a:t>còpia</a:t>
          </a:r>
          <a:r>
            <a:rPr lang="es-ES" sz="1400" kern="1200" dirty="0" smtClean="0"/>
            <a:t> a les </a:t>
          </a:r>
          <a:r>
            <a:rPr lang="es-ES" sz="1400" kern="1200" dirty="0" err="1" smtClean="0"/>
            <a:t>candidatures</a:t>
          </a:r>
          <a:r>
            <a:rPr lang="es-ES" sz="1400" kern="1200" dirty="0" smtClean="0"/>
            <a:t> que </a:t>
          </a:r>
          <a:r>
            <a:rPr lang="es-ES" sz="1400" kern="1200" dirty="0" err="1" smtClean="0"/>
            <a:t>ho</a:t>
          </a:r>
          <a:r>
            <a:rPr lang="es-ES" sz="1400" kern="1200" dirty="0" smtClean="0"/>
            <a:t> </a:t>
          </a:r>
          <a:r>
            <a:rPr lang="es-ES" sz="1400" kern="1200" dirty="0" err="1" smtClean="0"/>
            <a:t>demanin</a:t>
          </a:r>
          <a:r>
            <a:rPr lang="es-ES" sz="1400" kern="1200" dirty="0" smtClean="0"/>
            <a:t>.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(1 per candidatura)</a:t>
          </a:r>
          <a:endParaRPr lang="ca-ES" sz="1400" kern="1200" dirty="0"/>
        </a:p>
      </dsp:txBody>
      <dsp:txXfrm>
        <a:off x="1608114" y="3234479"/>
        <a:ext cx="2348087" cy="560848"/>
      </dsp:txXfrm>
    </dsp:sp>
    <dsp:sp modelId="{1C426BD1-A7E5-4A3A-B1EF-73FCEE9DF1F8}">
      <dsp:nvSpPr>
        <dsp:cNvPr id="0" name=""/>
        <dsp:cNvSpPr/>
      </dsp:nvSpPr>
      <dsp:spPr>
        <a:xfrm>
          <a:off x="4307268" y="0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kern="1200" dirty="0" smtClean="0"/>
            <a:t>Acta de la </a:t>
          </a:r>
          <a:r>
            <a:rPr lang="es-ES" sz="2700" kern="1200" dirty="0" err="1" smtClean="0"/>
            <a:t>sessió</a:t>
          </a:r>
          <a:endParaRPr lang="ca-ES" sz="2700" kern="1200" dirty="0"/>
        </a:p>
      </dsp:txBody>
      <dsp:txXfrm>
        <a:off x="4324717" y="17449"/>
        <a:ext cx="2348087" cy="560848"/>
      </dsp:txXfrm>
    </dsp:sp>
    <dsp:sp modelId="{2EB8C252-4203-4800-BA80-5BBC5EB39D29}">
      <dsp:nvSpPr>
        <dsp:cNvPr id="0" name=""/>
        <dsp:cNvSpPr/>
      </dsp:nvSpPr>
      <dsp:spPr>
        <a:xfrm rot="5400000">
          <a:off x="5446633" y="647874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AE82B3-E32B-4D4C-AC73-BF540D18E8C5}">
      <dsp:nvSpPr>
        <dsp:cNvPr id="0" name=""/>
        <dsp:cNvSpPr/>
      </dsp:nvSpPr>
      <dsp:spPr>
        <a:xfrm>
          <a:off x="4307268" y="804257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err="1" smtClean="0"/>
            <a:t>Emplenar</a:t>
          </a:r>
          <a:r>
            <a:rPr lang="es-ES" sz="1400" kern="1200" dirty="0" smtClean="0"/>
            <a:t> acta </a:t>
          </a:r>
          <a:endParaRPr lang="ca-ES" sz="1400" kern="1200" dirty="0"/>
        </a:p>
      </dsp:txBody>
      <dsp:txXfrm>
        <a:off x="4324717" y="821706"/>
        <a:ext cx="2348087" cy="560848"/>
      </dsp:txXfrm>
    </dsp:sp>
    <dsp:sp modelId="{9C9D11EC-9194-4AAE-AB30-2FE8CAE5E587}">
      <dsp:nvSpPr>
        <dsp:cNvPr id="0" name=""/>
        <dsp:cNvSpPr/>
      </dsp:nvSpPr>
      <dsp:spPr>
        <a:xfrm rot="5400000">
          <a:off x="5446633" y="1452131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FCAF43-E6F9-4086-A887-D4B4AAC6AB81}">
      <dsp:nvSpPr>
        <dsp:cNvPr id="0" name=""/>
        <dsp:cNvSpPr/>
      </dsp:nvSpPr>
      <dsp:spPr>
        <a:xfrm>
          <a:off x="4307268" y="1608515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Signar-la </a:t>
          </a:r>
          <a:r>
            <a:rPr lang="es-ES" sz="1400" kern="1200" dirty="0" err="1" smtClean="0"/>
            <a:t>pels</a:t>
          </a:r>
          <a:r>
            <a:rPr lang="es-ES" sz="1400" kern="1200" dirty="0" smtClean="0"/>
            <a:t> 3 </a:t>
          </a:r>
          <a:r>
            <a:rPr lang="es-ES" sz="1400" kern="1200" dirty="0" err="1" smtClean="0"/>
            <a:t>membres</a:t>
          </a:r>
          <a:endParaRPr lang="ca-ES" sz="1400" kern="1200" dirty="0"/>
        </a:p>
      </dsp:txBody>
      <dsp:txXfrm>
        <a:off x="4324717" y="1625964"/>
        <a:ext cx="2348087" cy="560848"/>
      </dsp:txXfrm>
    </dsp:sp>
    <dsp:sp modelId="{B2ED223E-C370-46CB-9346-DCE50E07FEEE}">
      <dsp:nvSpPr>
        <dsp:cNvPr id="0" name=""/>
        <dsp:cNvSpPr/>
      </dsp:nvSpPr>
      <dsp:spPr>
        <a:xfrm rot="5400000">
          <a:off x="5446633" y="2256389"/>
          <a:ext cx="104255" cy="104255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764092-60B6-466B-9589-66A78201A704}">
      <dsp:nvSpPr>
        <dsp:cNvPr id="0" name=""/>
        <dsp:cNvSpPr/>
      </dsp:nvSpPr>
      <dsp:spPr>
        <a:xfrm>
          <a:off x="4307268" y="2412772"/>
          <a:ext cx="2382985" cy="59574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Donar </a:t>
          </a:r>
          <a:r>
            <a:rPr lang="es-ES" sz="1400" kern="1200" dirty="0" err="1" smtClean="0"/>
            <a:t>còpia</a:t>
          </a:r>
          <a:r>
            <a:rPr lang="es-ES" sz="1400" kern="1200" dirty="0" smtClean="0"/>
            <a:t> a les </a:t>
          </a:r>
          <a:r>
            <a:rPr lang="es-ES" sz="1400" kern="1200" dirty="0" err="1" smtClean="0"/>
            <a:t>candidatures</a:t>
          </a:r>
          <a:r>
            <a:rPr lang="es-ES" sz="1400" kern="1200" dirty="0" smtClean="0"/>
            <a:t> que </a:t>
          </a:r>
          <a:r>
            <a:rPr lang="es-ES" sz="1400" kern="1200" dirty="0" err="1" smtClean="0"/>
            <a:t>ho</a:t>
          </a:r>
          <a:r>
            <a:rPr lang="es-ES" sz="1400" kern="1200" dirty="0" smtClean="0"/>
            <a:t> </a:t>
          </a:r>
          <a:r>
            <a:rPr lang="es-ES" sz="1400" kern="1200" dirty="0" err="1" smtClean="0"/>
            <a:t>demanin</a:t>
          </a:r>
          <a:r>
            <a:rPr lang="es-ES" sz="1400" kern="1200" dirty="0" smtClean="0"/>
            <a:t> (1 per candidatura)</a:t>
          </a:r>
          <a:endParaRPr lang="ca-ES" sz="1400" kern="1200" dirty="0"/>
        </a:p>
      </dsp:txBody>
      <dsp:txXfrm>
        <a:off x="4324717" y="2430221"/>
        <a:ext cx="2348087" cy="56084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55E58-0A28-42C1-BE58-870D73349B54}">
      <dsp:nvSpPr>
        <dsp:cNvPr id="0" name=""/>
        <dsp:cNvSpPr/>
      </dsp:nvSpPr>
      <dsp:spPr>
        <a:xfrm>
          <a:off x="1723" y="0"/>
          <a:ext cx="2681524" cy="3888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Acta de </a:t>
          </a:r>
          <a:r>
            <a:rPr lang="es-ES" sz="1200" kern="1200" dirty="0" err="1" smtClean="0">
              <a:solidFill>
                <a:schemeClr val="tx1"/>
              </a:solidFill>
            </a:rPr>
            <a:t>constitució</a:t>
          </a:r>
          <a:r>
            <a:rPr lang="es-ES" sz="1200" kern="1200" dirty="0" smtClean="0">
              <a:solidFill>
                <a:schemeClr val="tx1"/>
              </a:solidFill>
            </a:rPr>
            <a:t> de la mesa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Original acta de la </a:t>
          </a:r>
          <a:r>
            <a:rPr lang="es-ES" sz="1200" kern="1200" dirty="0" err="1" smtClean="0">
              <a:solidFill>
                <a:schemeClr val="tx1"/>
              </a:solidFill>
            </a:rPr>
            <a:t>sessió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</a:t>
          </a:r>
          <a:r>
            <a:rPr lang="es-ES" sz="1200" kern="1200" dirty="0" err="1" smtClean="0">
              <a:solidFill>
                <a:schemeClr val="tx1"/>
              </a:solidFill>
            </a:rPr>
            <a:t>Llista</a:t>
          </a:r>
          <a:r>
            <a:rPr lang="es-ES" sz="1200" kern="1200" dirty="0" smtClean="0">
              <a:solidFill>
                <a:schemeClr val="tx1"/>
              </a:solidFill>
            </a:rPr>
            <a:t> numerada de </a:t>
          </a:r>
          <a:r>
            <a:rPr lang="es-ES" sz="1200" kern="1200" dirty="0" err="1" smtClean="0">
              <a:solidFill>
                <a:schemeClr val="tx1"/>
              </a:solidFill>
            </a:rPr>
            <a:t>votants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</a:t>
          </a:r>
          <a:r>
            <a:rPr lang="es-ES" sz="1200" kern="1200" dirty="0" err="1" smtClean="0">
              <a:solidFill>
                <a:schemeClr val="tx1"/>
              </a:solidFill>
            </a:rPr>
            <a:t>Papertes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nul·les</a:t>
          </a:r>
          <a:r>
            <a:rPr lang="es-ES" sz="1200" kern="1200" dirty="0" smtClean="0">
              <a:solidFill>
                <a:schemeClr val="tx1"/>
              </a:solidFill>
            </a:rPr>
            <a:t>  o </a:t>
          </a:r>
          <a:r>
            <a:rPr lang="es-ES" sz="1200" kern="1200" dirty="0" err="1" smtClean="0">
              <a:solidFill>
                <a:schemeClr val="tx1"/>
              </a:solidFill>
            </a:rPr>
            <a:t>objectes</a:t>
          </a:r>
          <a:r>
            <a:rPr lang="es-ES" sz="1200" kern="1200" dirty="0" smtClean="0">
              <a:solidFill>
                <a:schemeClr val="tx1"/>
              </a:solidFill>
            </a:rPr>
            <a:t> de </a:t>
          </a:r>
          <a:r>
            <a:rPr lang="es-ES" sz="1200" kern="1200" dirty="0" err="1" smtClean="0">
              <a:solidFill>
                <a:schemeClr val="tx1"/>
              </a:solidFill>
            </a:rPr>
            <a:t>reclamació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</a:t>
          </a:r>
          <a:r>
            <a:rPr lang="es-ES" sz="1200" kern="1200" dirty="0" err="1" smtClean="0">
              <a:solidFill>
                <a:schemeClr val="tx1"/>
              </a:solidFill>
            </a:rPr>
            <a:t>Llistes</a:t>
          </a:r>
          <a:r>
            <a:rPr lang="es-ES" sz="1200" kern="1200" dirty="0" smtClean="0">
              <a:solidFill>
                <a:schemeClr val="tx1"/>
              </a:solidFill>
            </a:rPr>
            <a:t> del </a:t>
          </a:r>
          <a:r>
            <a:rPr lang="es-ES" sz="1200" kern="1200" dirty="0" err="1" smtClean="0">
              <a:solidFill>
                <a:schemeClr val="tx1"/>
              </a:solidFill>
            </a:rPr>
            <a:t>cens</a:t>
          </a:r>
          <a:r>
            <a:rPr lang="es-ES" sz="1200" kern="1200" dirty="0" smtClean="0">
              <a:solidFill>
                <a:schemeClr val="tx1"/>
              </a:solidFill>
            </a:rPr>
            <a:t> electoral </a:t>
          </a:r>
          <a:r>
            <a:rPr lang="es-ES" sz="1200" kern="1200" dirty="0" err="1" smtClean="0">
              <a:solidFill>
                <a:schemeClr val="tx1"/>
              </a:solidFill>
            </a:rPr>
            <a:t>utilitzada</a:t>
          </a:r>
          <a:endParaRPr lang="es-ES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</a:t>
          </a:r>
          <a:r>
            <a:rPr lang="es-ES" sz="1200" kern="1200" dirty="0" err="1" smtClean="0">
              <a:solidFill>
                <a:schemeClr val="tx1"/>
              </a:solidFill>
            </a:rPr>
            <a:t>Certificacions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censals</a:t>
          </a:r>
          <a:r>
            <a:rPr lang="es-ES" sz="1200" kern="1200" dirty="0" smtClean="0">
              <a:solidFill>
                <a:schemeClr val="tx1"/>
              </a:solidFill>
            </a:rPr>
            <a:t> si </a:t>
          </a:r>
          <a:r>
            <a:rPr lang="es-ES" sz="1200" kern="1200" dirty="0" err="1" smtClean="0">
              <a:solidFill>
                <a:schemeClr val="tx1"/>
              </a:solidFill>
            </a:rPr>
            <a:t>n’hi</a:t>
          </a:r>
          <a:r>
            <a:rPr lang="es-ES" sz="1200" kern="1200" dirty="0" smtClean="0">
              <a:solidFill>
                <a:schemeClr val="tx1"/>
              </a:solidFill>
            </a:rPr>
            <a:t> ha </a:t>
          </a:r>
          <a:r>
            <a:rPr lang="es-ES" sz="1200" kern="1200" dirty="0" err="1" smtClean="0">
              <a:solidFill>
                <a:schemeClr val="tx1"/>
              </a:solidFill>
            </a:rPr>
            <a:t>hagut</a:t>
          </a:r>
          <a:r>
            <a:rPr lang="es-ES" sz="1200" kern="1200" dirty="0" smtClean="0">
              <a:solidFill>
                <a:schemeClr val="tx1"/>
              </a:solidFill>
            </a:rPr>
            <a:t> o </a:t>
          </a:r>
          <a:r>
            <a:rPr lang="es-ES" sz="1200" kern="1200" dirty="0" err="1" smtClean="0">
              <a:solidFill>
                <a:schemeClr val="tx1"/>
              </a:solidFill>
            </a:rPr>
            <a:t>sentències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judicials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</a:t>
          </a:r>
          <a:r>
            <a:rPr lang="es-ES" sz="1200" kern="1200" dirty="0" err="1" smtClean="0">
              <a:solidFill>
                <a:schemeClr val="tx1"/>
              </a:solidFill>
            </a:rPr>
            <a:t>Còpies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dels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nomenaments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dels</a:t>
          </a: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err="1" smtClean="0">
              <a:solidFill>
                <a:schemeClr val="tx1"/>
              </a:solidFill>
            </a:rPr>
            <a:t>interventors</a:t>
          </a:r>
          <a:r>
            <a:rPr lang="es-ES" sz="1200" kern="1200" dirty="0" smtClean="0">
              <a:solidFill>
                <a:schemeClr val="tx1"/>
              </a:solidFill>
            </a:rPr>
            <a:t>, si </a:t>
          </a:r>
          <a:r>
            <a:rPr lang="es-ES" sz="1200" kern="1200" dirty="0" err="1" smtClean="0">
              <a:solidFill>
                <a:schemeClr val="tx1"/>
              </a:solidFill>
            </a:rPr>
            <a:t>n’hi</a:t>
          </a:r>
          <a:r>
            <a:rPr lang="es-ES" sz="1200" kern="1200" dirty="0" smtClean="0">
              <a:solidFill>
                <a:schemeClr val="tx1"/>
              </a:solidFill>
            </a:rPr>
            <a:t> ha </a:t>
          </a:r>
          <a:r>
            <a:rPr lang="es-ES" sz="1200" kern="1200" dirty="0" err="1" smtClean="0">
              <a:solidFill>
                <a:schemeClr val="tx1"/>
              </a:solidFill>
            </a:rPr>
            <a:t>hagut</a:t>
          </a:r>
          <a:r>
            <a:rPr lang="es-ES" sz="1200" kern="1200" dirty="0" smtClean="0">
              <a:solidFill>
                <a:schemeClr val="tx1"/>
              </a:solidFill>
            </a:rPr>
            <a:t>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</a:rPr>
            <a:t>- </a:t>
          </a:r>
          <a:r>
            <a:rPr lang="es-ES" sz="1200" kern="1200" dirty="0" err="1" smtClean="0">
              <a:solidFill>
                <a:schemeClr val="tx1"/>
              </a:solidFill>
            </a:rPr>
            <a:t>Sol·licitud</a:t>
          </a:r>
          <a:r>
            <a:rPr lang="es-ES" sz="1200" kern="1200" dirty="0" smtClean="0">
              <a:solidFill>
                <a:schemeClr val="tx1"/>
              </a:solidFill>
            </a:rPr>
            <a:t> de </a:t>
          </a:r>
          <a:r>
            <a:rPr lang="es-ES" sz="1200" kern="1200" dirty="0" err="1" smtClean="0">
              <a:solidFill>
                <a:schemeClr val="tx1"/>
              </a:solidFill>
            </a:rPr>
            <a:t>reintegrament</a:t>
          </a:r>
          <a:r>
            <a:rPr lang="es-ES" sz="1200" kern="1200" dirty="0" smtClean="0">
              <a:solidFill>
                <a:schemeClr val="tx1"/>
              </a:solidFill>
            </a:rPr>
            <a:t> de </a:t>
          </a:r>
          <a:r>
            <a:rPr lang="es-ES" sz="1200" kern="1200" dirty="0" err="1" smtClean="0">
              <a:solidFill>
                <a:schemeClr val="tx1"/>
              </a:solidFill>
            </a:rPr>
            <a:t>despeses</a:t>
          </a:r>
          <a:r>
            <a:rPr lang="es-ES" sz="1200" kern="1200" dirty="0" smtClean="0">
              <a:solidFill>
                <a:schemeClr val="tx1"/>
              </a:solidFill>
            </a:rPr>
            <a:t> de </a:t>
          </a:r>
          <a:r>
            <a:rPr lang="es-ES" sz="1200" kern="1200" dirty="0" err="1" smtClean="0">
              <a:solidFill>
                <a:schemeClr val="tx1"/>
              </a:solidFill>
            </a:rPr>
            <a:t>vot</a:t>
          </a:r>
          <a:r>
            <a:rPr lang="es-ES" sz="1200" kern="1200" dirty="0" smtClean="0">
              <a:solidFill>
                <a:schemeClr val="tx1"/>
              </a:solidFill>
            </a:rPr>
            <a:t> per </a:t>
          </a:r>
          <a:r>
            <a:rPr lang="es-ES" sz="1200" kern="1200" dirty="0" err="1" smtClean="0">
              <a:solidFill>
                <a:schemeClr val="tx1"/>
              </a:solidFill>
            </a:rPr>
            <a:t>correu</a:t>
          </a:r>
          <a:r>
            <a:rPr lang="es-ES" sz="1200" kern="1200" dirty="0" smtClean="0">
              <a:solidFill>
                <a:schemeClr val="tx1"/>
              </a:solidFill>
            </a:rPr>
            <a:t>, si </a:t>
          </a:r>
          <a:r>
            <a:rPr lang="es-ES" sz="1200" kern="1200" dirty="0" err="1" smtClean="0">
              <a:solidFill>
                <a:schemeClr val="tx1"/>
              </a:solidFill>
            </a:rPr>
            <a:t>n’hi</a:t>
          </a:r>
          <a:r>
            <a:rPr lang="es-ES" sz="1200" kern="1200" dirty="0" smtClean="0">
              <a:solidFill>
                <a:schemeClr val="tx1"/>
              </a:solidFill>
            </a:rPr>
            <a:t> ha </a:t>
          </a:r>
          <a:r>
            <a:rPr lang="es-ES" sz="1200" kern="1200" dirty="0" err="1" smtClean="0">
              <a:solidFill>
                <a:schemeClr val="tx1"/>
              </a:solidFill>
            </a:rPr>
            <a:t>hagut</a:t>
          </a:r>
          <a:endParaRPr lang="ca-ES" sz="1200" kern="1200" dirty="0">
            <a:solidFill>
              <a:schemeClr val="tx1"/>
            </a:solidFill>
          </a:endParaRPr>
        </a:p>
      </dsp:txBody>
      <dsp:txXfrm>
        <a:off x="1723" y="1555372"/>
        <a:ext cx="2681524" cy="1555372"/>
      </dsp:txXfrm>
    </dsp:sp>
    <dsp:sp modelId="{5BDDA1CF-5C72-47E8-94AE-C73865B7C546}">
      <dsp:nvSpPr>
        <dsp:cNvPr id="0" name=""/>
        <dsp:cNvSpPr/>
      </dsp:nvSpPr>
      <dsp:spPr>
        <a:xfrm>
          <a:off x="695903" y="353493"/>
          <a:ext cx="1294847" cy="712995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0AA8FB-A334-41E7-978F-48F0A4111357}">
      <dsp:nvSpPr>
        <dsp:cNvPr id="0" name=""/>
        <dsp:cNvSpPr/>
      </dsp:nvSpPr>
      <dsp:spPr>
        <a:xfrm>
          <a:off x="2711886" y="0"/>
          <a:ext cx="2681524" cy="3888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>
              <a:solidFill>
                <a:schemeClr val="tx1"/>
              </a:solidFill>
            </a:rPr>
            <a:t>- </a:t>
          </a:r>
          <a:r>
            <a:rPr lang="es-ES" sz="1000" kern="1200" dirty="0" err="1" smtClean="0">
              <a:solidFill>
                <a:schemeClr val="tx1"/>
              </a:solidFill>
            </a:rPr>
            <a:t>Còpia</a:t>
          </a:r>
          <a:r>
            <a:rPr lang="es-ES" sz="1000" kern="1200" dirty="0" smtClean="0">
              <a:solidFill>
                <a:schemeClr val="tx1"/>
              </a:solidFill>
            </a:rPr>
            <a:t> de </a:t>
          </a:r>
          <a:r>
            <a:rPr lang="es-ES" sz="1000" kern="1200" dirty="0" err="1" smtClean="0">
              <a:solidFill>
                <a:schemeClr val="tx1"/>
              </a:solidFill>
            </a:rPr>
            <a:t>l’acta</a:t>
          </a:r>
          <a:r>
            <a:rPr lang="es-ES" sz="1000" kern="1200" dirty="0" smtClean="0">
              <a:solidFill>
                <a:schemeClr val="tx1"/>
              </a:solidFill>
            </a:rPr>
            <a:t> de </a:t>
          </a:r>
          <a:r>
            <a:rPr lang="es-ES" sz="1000" kern="1200" dirty="0" err="1" smtClean="0">
              <a:solidFill>
                <a:schemeClr val="tx1"/>
              </a:solidFill>
            </a:rPr>
            <a:t>constitució</a:t>
          </a:r>
          <a:r>
            <a:rPr lang="es-ES" sz="1000" kern="1200" dirty="0" smtClean="0">
              <a:solidFill>
                <a:schemeClr val="tx1"/>
              </a:solidFill>
            </a:rPr>
            <a:t> de la mesa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>
              <a:solidFill>
                <a:schemeClr val="tx1"/>
              </a:solidFill>
            </a:rPr>
            <a:t>- </a:t>
          </a:r>
          <a:r>
            <a:rPr lang="es-ES" sz="1000" kern="1200" dirty="0" err="1" smtClean="0">
              <a:solidFill>
                <a:schemeClr val="tx1"/>
              </a:solidFill>
            </a:rPr>
            <a:t>Còpia</a:t>
          </a:r>
          <a:r>
            <a:rPr lang="es-ES" sz="1000" kern="1200" dirty="0" smtClean="0">
              <a:solidFill>
                <a:schemeClr val="tx1"/>
              </a:solidFill>
            </a:rPr>
            <a:t> de </a:t>
          </a:r>
          <a:r>
            <a:rPr lang="es-ES" sz="1000" kern="1200" dirty="0" err="1" smtClean="0">
              <a:solidFill>
                <a:schemeClr val="tx1"/>
              </a:solidFill>
            </a:rPr>
            <a:t>l’acta</a:t>
          </a:r>
          <a:r>
            <a:rPr lang="es-ES" sz="1000" kern="1200" dirty="0" smtClean="0">
              <a:solidFill>
                <a:schemeClr val="tx1"/>
              </a:solidFill>
            </a:rPr>
            <a:t> de la </a:t>
          </a:r>
          <a:r>
            <a:rPr lang="es-ES" sz="1000" kern="1200" dirty="0" err="1" smtClean="0">
              <a:solidFill>
                <a:schemeClr val="tx1"/>
              </a:solidFill>
            </a:rPr>
            <a:t>sessió</a:t>
          </a:r>
          <a:r>
            <a:rPr lang="es-ES" sz="1000" kern="1200" dirty="0" smtClean="0">
              <a:solidFill>
                <a:schemeClr val="tx1"/>
              </a:solidFill>
            </a:rPr>
            <a:t>  </a:t>
          </a:r>
          <a:endParaRPr lang="ca-ES" sz="1000" kern="1200" dirty="0">
            <a:solidFill>
              <a:schemeClr val="tx1"/>
            </a:solidFill>
          </a:endParaRPr>
        </a:p>
      </dsp:txBody>
      <dsp:txXfrm>
        <a:off x="2711886" y="1555372"/>
        <a:ext cx="2681524" cy="1555372"/>
      </dsp:txXfrm>
    </dsp:sp>
    <dsp:sp modelId="{6402EF5B-098B-453C-8DE2-16AA85600683}">
      <dsp:nvSpPr>
        <dsp:cNvPr id="0" name=""/>
        <dsp:cNvSpPr/>
      </dsp:nvSpPr>
      <dsp:spPr>
        <a:xfrm>
          <a:off x="3574215" y="524232"/>
          <a:ext cx="1060480" cy="712995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2092F-B784-4C56-BA41-984D115AB83A}">
      <dsp:nvSpPr>
        <dsp:cNvPr id="0" name=""/>
        <dsp:cNvSpPr/>
      </dsp:nvSpPr>
      <dsp:spPr>
        <a:xfrm>
          <a:off x="5525663" y="0"/>
          <a:ext cx="2681524" cy="38884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784" tIns="49784" rIns="49784" bIns="49784" numCol="1" spcCol="1270" anchor="t" anchorCtr="1">
          <a:noAutofit/>
        </a:bodyPr>
        <a:lstStyle/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 dirty="0" smtClean="0"/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700" kern="1200" dirty="0" smtClean="0"/>
        </a:p>
        <a:p>
          <a:pPr lvl="0" algn="l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a-E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err="1" smtClean="0">
              <a:solidFill>
                <a:schemeClr val="tx1"/>
              </a:solidFill>
            </a:rPr>
            <a:t>Còpia</a:t>
          </a:r>
          <a:r>
            <a:rPr lang="es-ES" sz="1000" kern="1200" dirty="0" smtClean="0">
              <a:solidFill>
                <a:schemeClr val="tx1"/>
              </a:solidFill>
            </a:rPr>
            <a:t> de </a:t>
          </a:r>
          <a:r>
            <a:rPr lang="es-ES" sz="1000" kern="1200" dirty="0" err="1" smtClean="0">
              <a:solidFill>
                <a:schemeClr val="tx1"/>
              </a:solidFill>
            </a:rPr>
            <a:t>l’acta</a:t>
          </a:r>
          <a:r>
            <a:rPr lang="es-ES" sz="1000" kern="1200" dirty="0" smtClean="0">
              <a:solidFill>
                <a:schemeClr val="tx1"/>
              </a:solidFill>
            </a:rPr>
            <a:t> de </a:t>
          </a:r>
          <a:r>
            <a:rPr lang="es-ES" sz="1000" kern="1200" dirty="0" err="1" smtClean="0">
              <a:solidFill>
                <a:schemeClr val="tx1"/>
              </a:solidFill>
            </a:rPr>
            <a:t>constitució</a:t>
          </a:r>
          <a:r>
            <a:rPr lang="es-ES" sz="1000" kern="1200" dirty="0" smtClean="0">
              <a:solidFill>
                <a:schemeClr val="tx1"/>
              </a:solidFill>
            </a:rPr>
            <a:t> de la mesa</a:t>
          </a:r>
          <a:endParaRPr lang="ca-ES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000" kern="1200" dirty="0" err="1" smtClean="0">
              <a:solidFill>
                <a:schemeClr val="tx1"/>
              </a:solidFill>
            </a:rPr>
            <a:t>Còpia</a:t>
          </a:r>
          <a:r>
            <a:rPr lang="es-ES" sz="1000" kern="1200" dirty="0" smtClean="0">
              <a:solidFill>
                <a:schemeClr val="tx1"/>
              </a:solidFill>
            </a:rPr>
            <a:t> de </a:t>
          </a:r>
          <a:r>
            <a:rPr lang="es-ES" sz="1000" kern="1200" dirty="0" err="1" smtClean="0">
              <a:solidFill>
                <a:schemeClr val="tx1"/>
              </a:solidFill>
            </a:rPr>
            <a:t>l’acta</a:t>
          </a:r>
          <a:r>
            <a:rPr lang="es-ES" sz="1000" kern="1200" dirty="0" smtClean="0">
              <a:solidFill>
                <a:schemeClr val="tx1"/>
              </a:solidFill>
            </a:rPr>
            <a:t> de la </a:t>
          </a:r>
          <a:r>
            <a:rPr lang="es-ES" sz="1000" kern="1200" dirty="0" err="1" smtClean="0">
              <a:solidFill>
                <a:schemeClr val="tx1"/>
              </a:solidFill>
            </a:rPr>
            <a:t>sessió</a:t>
          </a:r>
          <a:r>
            <a:rPr lang="es-ES" sz="1000" kern="1200" dirty="0" smtClean="0">
              <a:solidFill>
                <a:schemeClr val="tx1"/>
              </a:solidFill>
            </a:rPr>
            <a:t>. </a:t>
          </a:r>
          <a:endParaRPr lang="ca-ES" sz="1000" kern="1200" dirty="0">
            <a:solidFill>
              <a:schemeClr val="tx1"/>
            </a:solidFill>
          </a:endParaRPr>
        </a:p>
      </dsp:txBody>
      <dsp:txXfrm>
        <a:off x="5525663" y="1555372"/>
        <a:ext cx="2681524" cy="1555372"/>
      </dsp:txXfrm>
    </dsp:sp>
    <dsp:sp modelId="{8F3DB207-DDDE-4ECD-B2D1-EE3443666FE9}">
      <dsp:nvSpPr>
        <dsp:cNvPr id="0" name=""/>
        <dsp:cNvSpPr/>
      </dsp:nvSpPr>
      <dsp:spPr>
        <a:xfrm>
          <a:off x="6396590" y="524232"/>
          <a:ext cx="939671" cy="712995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F8911-8D3C-4803-BAFD-D0C4600DB25D}">
      <dsp:nvSpPr>
        <dsp:cNvPr id="0" name=""/>
        <dsp:cNvSpPr/>
      </dsp:nvSpPr>
      <dsp:spPr>
        <a:xfrm>
          <a:off x="273451" y="3481919"/>
          <a:ext cx="7552199" cy="40651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F8911-8D3C-4803-BAFD-D0C4600DB25D}">
      <dsp:nvSpPr>
        <dsp:cNvPr id="0" name=""/>
        <dsp:cNvSpPr/>
      </dsp:nvSpPr>
      <dsp:spPr>
        <a:xfrm>
          <a:off x="360065" y="1476165"/>
          <a:ext cx="7419704" cy="331232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  <a:extLst/>
          </a:lstStyle>
          <a:p>
            <a:fld id="{A8ADFD5B-A66C-449C-B6E8-FB716D07777D}" type="datetimeFigureOut">
              <a:pPr/>
              <a:t>18/7/2023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  <a:extLst/>
          </a:lstStyle>
          <a:p>
            <a:fld id="{CA5D3BF3-D352-46FC-8343-31F56E6730EA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9301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D3BF3-D352-46FC-8343-31F56E6730EA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fld id="{047E157E-8DCB-4F70-A0AF-5EB586A91DD4}" type="datetime1">
              <a:rPr kumimoji="0" lang="es-ES" smtClean="0">
                <a:solidFill>
                  <a:srgbClr val="FFFFFF"/>
                </a:solidFill>
              </a:rPr>
              <a:pPr algn="ctr"/>
              <a:t>18/07/2023</a:t>
            </a:fld>
            <a:endParaRPr kumimoji="0" lang="es-ES" sz="20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es-ES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2E0A0-C266-4798-8C8F-B9F91E9DA37E}" type="slidenum">
              <a:rPr kumimoji="0" lang="es-ES" smtClean="0">
                <a:solidFill>
                  <a:schemeClr val="tx2"/>
                </a:solidFill>
              </a:rPr>
              <a:pPr/>
              <a:t>‹Nº›</a:t>
            </a:fld>
            <a:endParaRPr kumimoji="0" lang="es-E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a-ES" smtClean="0"/>
              <a:pPr/>
              <a:t>18/7/2023</a:t>
            </a:fld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1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a-ES" smtClean="0"/>
              <a:pPr/>
              <a:t>18/7/2023</a:t>
            </a:fld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1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a-ES" smtClean="0"/>
              <a:pPr/>
              <a:t>18/7/2023</a:t>
            </a:fld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1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 sz="1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F9F07-3BC7-4570-B054-79111B0A380C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2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 sz="240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1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1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DB5D-B7A0-47E3-AD2D-B1A6F8614213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es-ES" smtClean="0">
                <a:solidFill>
                  <a:srgbClr val="FFFFFF"/>
                </a:solidFill>
              </a:rPr>
              <a:pPr/>
              <a:t>‹Nº›</a:t>
            </a:fld>
            <a:endParaRPr kumimoji="0"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68126-03FC-49C0-B9B8-2B561CCC3D90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es-ES" smtClean="0">
                <a:solidFill>
                  <a:schemeClr val="tx2"/>
                </a:solidFill>
              </a:rPr>
              <a:pPr/>
              <a:t>‹Nº›</a:t>
            </a:fld>
            <a:endParaRPr kumimoji="0" lang="es-E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8198-4617-485E-9585-4840B69DBBA6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es-ES" smtClean="0">
                <a:solidFill>
                  <a:srgbClr val="FFFFFF"/>
                </a:solidFill>
              </a:rPr>
              <a:pPr/>
              <a:t>‹Nº›</a:t>
            </a:fld>
            <a:endParaRPr kumimoji="0" lang="es-ES">
              <a:solidFill>
                <a:srgbClr val="FFFFFF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06EA6-EFEA-4C30-9264-4F9291A5780D}" type="datetime1">
              <a:rPr lang="ca-ES" smtClean="0"/>
              <a:pPr/>
              <a:t>18/7/2023</a:t>
            </a:fld>
            <a:endParaRPr kumimoji="0"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/>
            <a:fld id="{8F82E0A0-C266-4798-8C8F-B9F91E9DA37E}" type="slidenum">
              <a:rPr kumimoji="0" lang="es-ES" sz="28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 sz="280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 algn="ctr"/>
            <a:fld id="{8F82E0A0-C266-4798-8C8F-B9F91E9DA37E}" type="slidenum">
              <a:rPr kumimoji="0" lang="es-ES" sz="1400" b="1" smtClean="0">
                <a:solidFill>
                  <a:srgbClr val="FFFFFF"/>
                </a:solidFill>
              </a:rPr>
              <a:pPr algn="ctr"/>
              <a:t>‹Nº›</a:t>
            </a:fld>
            <a:endParaRPr kumimoji="0" lang="es-ES" sz="1400" b="1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 algn="r"/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4606EA6-EFEA-4C30-9264-4F9291A5780D}" type="datetime1">
              <a:rPr lang="ca-ES" smtClean="0"/>
              <a:pPr/>
              <a:t>18/7/2023</a:t>
            </a:fld>
            <a:endParaRPr kumimoji="0" lang="es-ES" sz="140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microsoft.com/office/2007/relationships/diagramDrawing" Target="../diagrams/drawing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9.xml"/><Relationship Id="rId11" Type="http://schemas.openxmlformats.org/officeDocument/2006/relationships/diagramColors" Target="../diagrams/colors10.xml"/><Relationship Id="rId5" Type="http://schemas.openxmlformats.org/officeDocument/2006/relationships/diagramQuickStyle" Target="../diagrams/quickStyle9.xml"/><Relationship Id="rId10" Type="http://schemas.openxmlformats.org/officeDocument/2006/relationships/diagramQuickStyle" Target="../diagrams/quickStyle10.xml"/><Relationship Id="rId4" Type="http://schemas.openxmlformats.org/officeDocument/2006/relationships/diagramLayout" Target="../diagrams/layout9.xml"/><Relationship Id="rId9" Type="http://schemas.openxmlformats.org/officeDocument/2006/relationships/diagramLayout" Target="../diagrams/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mments" Target="../comments/comment1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3800" dirty="0" smtClean="0"/>
              <a:t>Manual de </a:t>
            </a:r>
            <a:r>
              <a:rPr lang="es-ES" sz="3800" dirty="0" err="1" smtClean="0"/>
              <a:t>membres</a:t>
            </a:r>
            <a:r>
              <a:rPr lang="es-ES" sz="3800" dirty="0" smtClean="0"/>
              <a:t> mesa electoral</a:t>
            </a:r>
            <a:endParaRPr lang="es-ES" dirty="0"/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" dirty="0" err="1" smtClean="0"/>
              <a:t>Corts</a:t>
            </a:r>
            <a:r>
              <a:rPr lang="es-ES" dirty="0" smtClean="0"/>
              <a:t> </a:t>
            </a:r>
            <a:r>
              <a:rPr lang="es-ES" dirty="0" err="1" smtClean="0"/>
              <a:t>Generals</a:t>
            </a:r>
            <a:r>
              <a:rPr lang="es-ES" dirty="0" smtClean="0"/>
              <a:t> 23 </a:t>
            </a:r>
            <a:r>
              <a:rPr lang="es-ES" dirty="0" err="1" smtClean="0"/>
              <a:t>Juliol</a:t>
            </a:r>
            <a:r>
              <a:rPr lang="es-ES" dirty="0" smtClean="0"/>
              <a:t> 2023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dirty="0" err="1" smtClean="0"/>
              <a:t>Emplenament</a:t>
            </a:r>
            <a:r>
              <a:rPr lang="es-ES" sz="3800" dirty="0" smtClean="0"/>
              <a:t> </a:t>
            </a:r>
            <a:r>
              <a:rPr lang="es-ES" sz="3800" dirty="0" err="1" smtClean="0"/>
              <a:t>actes</a:t>
            </a:r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738636807"/>
              </p:ext>
            </p:extLst>
          </p:nvPr>
        </p:nvGraphicFramePr>
        <p:xfrm>
          <a:off x="179512" y="1063229"/>
          <a:ext cx="8280920" cy="38127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1529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800" dirty="0" err="1" smtClean="0"/>
              <a:t>Preparació</a:t>
            </a:r>
            <a:r>
              <a:rPr lang="es-ES" sz="3800" dirty="0" smtClean="0"/>
              <a:t> de la </a:t>
            </a:r>
            <a:r>
              <a:rPr lang="es-ES" sz="3800" dirty="0" err="1" smtClean="0"/>
              <a:t>documentació</a:t>
            </a:r>
            <a:r>
              <a:rPr lang="es-ES" sz="3800" dirty="0" smtClean="0"/>
              <a:t> electoral</a:t>
            </a:r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705867113"/>
              </p:ext>
            </p:extLst>
          </p:nvPr>
        </p:nvGraphicFramePr>
        <p:xfrm>
          <a:off x="251520" y="987574"/>
          <a:ext cx="8208912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7861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dirty="0" err="1" smtClean="0"/>
              <a:t>Lliurament</a:t>
            </a:r>
            <a:r>
              <a:rPr lang="es-ES" sz="3800" dirty="0" smtClean="0"/>
              <a:t> </a:t>
            </a:r>
            <a:r>
              <a:rPr lang="es-ES" sz="3800" dirty="0" err="1" smtClean="0"/>
              <a:t>documentació</a:t>
            </a:r>
            <a:r>
              <a:rPr lang="es-ES" sz="3800" dirty="0" smtClean="0"/>
              <a:t> electoral</a:t>
            </a:r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257622117"/>
              </p:ext>
            </p:extLst>
          </p:nvPr>
        </p:nvGraphicFramePr>
        <p:xfrm>
          <a:off x="395536" y="1707654"/>
          <a:ext cx="8064896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396422741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3203848" y="1811020"/>
            <a:ext cx="1372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Sobres 1 i 2 </a:t>
            </a:r>
            <a:endParaRPr lang="ca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214475" y="3467204"/>
            <a:ext cx="989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Sobre 3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8784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64828213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35529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Ser </a:t>
            </a:r>
            <a:r>
              <a:rPr lang="es-ES" dirty="0" err="1" smtClean="0"/>
              <a:t>membre</a:t>
            </a:r>
            <a:r>
              <a:rPr lang="es-ES" dirty="0" smtClean="0"/>
              <a:t> de mesa</a:t>
            </a:r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4178424" cy="3200400"/>
          </a:xfrm>
        </p:spPr>
        <p:txBody>
          <a:bodyPr anchor="ctr">
            <a:normAutofit/>
          </a:bodyPr>
          <a:lstStyle/>
          <a:p>
            <a:pPr marL="274320" lvl="1"/>
            <a:r>
              <a:rPr lang="es-ES" dirty="0" err="1" smtClean="0"/>
              <a:t>Drets</a:t>
            </a:r>
            <a:r>
              <a:rPr lang="es-ES" dirty="0" smtClean="0"/>
              <a:t>: </a:t>
            </a:r>
          </a:p>
          <a:p>
            <a:pPr marL="548640" lvl="2"/>
            <a:r>
              <a:rPr lang="es-ES" dirty="0" err="1" smtClean="0"/>
              <a:t>Retribució</a:t>
            </a:r>
            <a:r>
              <a:rPr lang="es-ES" dirty="0" smtClean="0"/>
              <a:t> 70,00 €</a:t>
            </a:r>
          </a:p>
          <a:p>
            <a:pPr marL="548640" lvl="2"/>
            <a:r>
              <a:rPr lang="es-ES" dirty="0" err="1" smtClean="0"/>
              <a:t>Protecció</a:t>
            </a:r>
            <a:r>
              <a:rPr lang="es-ES" dirty="0" smtClean="0"/>
              <a:t> </a:t>
            </a:r>
            <a:r>
              <a:rPr lang="es-ES" dirty="0" err="1" smtClean="0"/>
              <a:t>contingències</a:t>
            </a:r>
            <a:r>
              <a:rPr lang="es-ES" dirty="0" smtClean="0"/>
              <a:t> comunes</a:t>
            </a:r>
          </a:p>
          <a:p>
            <a:pPr marL="548640" lvl="2"/>
            <a:r>
              <a:rPr lang="es-ES" dirty="0" err="1" smtClean="0"/>
              <a:t>Permís</a:t>
            </a:r>
            <a:r>
              <a:rPr lang="es-ES" dirty="0" smtClean="0"/>
              <a:t> </a:t>
            </a:r>
            <a:r>
              <a:rPr lang="es-ES" dirty="0" err="1" smtClean="0"/>
              <a:t>retribuït</a:t>
            </a:r>
            <a:r>
              <a:rPr lang="es-ES" dirty="0" smtClean="0"/>
              <a:t> jornada laboral</a:t>
            </a:r>
          </a:p>
          <a:p>
            <a:pPr marL="548640" lvl="2"/>
            <a:r>
              <a:rPr lang="es-ES" dirty="0" smtClean="0"/>
              <a:t>5 </a:t>
            </a:r>
            <a:r>
              <a:rPr lang="es-ES" dirty="0" err="1" smtClean="0"/>
              <a:t>hores</a:t>
            </a:r>
            <a:r>
              <a:rPr lang="es-ES" dirty="0" smtClean="0"/>
              <a:t> </a:t>
            </a:r>
            <a:r>
              <a:rPr lang="es-ES" dirty="0" err="1" smtClean="0"/>
              <a:t>reducció</a:t>
            </a:r>
            <a:r>
              <a:rPr lang="es-ES" dirty="0" smtClean="0"/>
              <a:t> jornada </a:t>
            </a:r>
            <a:r>
              <a:rPr lang="es-ES" dirty="0" err="1" smtClean="0"/>
              <a:t>dilluns</a:t>
            </a:r>
            <a:endParaRPr lang="es-ES" dirty="0" smtClean="0"/>
          </a:p>
          <a:p>
            <a:pPr marL="274320" lvl="1"/>
            <a:r>
              <a:rPr lang="es-ES" dirty="0" err="1" smtClean="0"/>
              <a:t>Deures</a:t>
            </a:r>
            <a:r>
              <a:rPr lang="es-ES" dirty="0" smtClean="0"/>
              <a:t>: </a:t>
            </a:r>
          </a:p>
          <a:p>
            <a:pPr marL="548640" lvl="2"/>
            <a:r>
              <a:rPr lang="es-ES" dirty="0" err="1" smtClean="0"/>
              <a:t>Càrrec</a:t>
            </a:r>
            <a:r>
              <a:rPr lang="es-ES" dirty="0" smtClean="0"/>
              <a:t> </a:t>
            </a:r>
            <a:r>
              <a:rPr lang="es-ES" dirty="0" err="1" smtClean="0"/>
              <a:t>obligatori</a:t>
            </a:r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707654"/>
            <a:ext cx="3323322" cy="215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724128" y="4155488"/>
            <a:ext cx="255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President</a:t>
            </a:r>
            <a:r>
              <a:rPr lang="es-ES" dirty="0" smtClean="0"/>
              <a:t>/a i 2 </a:t>
            </a:r>
            <a:r>
              <a:rPr lang="es-ES" dirty="0" err="1" smtClean="0"/>
              <a:t>vocals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dirty="0" err="1" smtClean="0"/>
              <a:t>Desenvolupament</a:t>
            </a:r>
            <a:r>
              <a:rPr lang="es-ES" sz="3800" dirty="0" smtClean="0"/>
              <a:t> de la jornada</a:t>
            </a:r>
            <a:endParaRPr lang="es-ES" dirty="0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609600" y="1352551"/>
            <a:ext cx="1514128" cy="2659359"/>
          </a:xfrm>
          <a:ln>
            <a:solidFill>
              <a:srgbClr val="00B05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1200" b="1" dirty="0" smtClean="0"/>
              <a:t>De 8 a 9 h. </a:t>
            </a:r>
          </a:p>
          <a:p>
            <a:pPr marL="0" indent="0">
              <a:buNone/>
            </a:pPr>
            <a:endParaRPr lang="es-ES" sz="1200" dirty="0"/>
          </a:p>
          <a:p>
            <a:pPr marL="0" indent="0">
              <a:buNone/>
            </a:pPr>
            <a:r>
              <a:rPr lang="es-ES" sz="1200" dirty="0" smtClean="0"/>
              <a:t>Reunió al local. </a:t>
            </a:r>
          </a:p>
          <a:p>
            <a:pPr marL="0" indent="0">
              <a:buNone/>
            </a:pPr>
            <a:r>
              <a:rPr lang="es-ES" sz="1200" dirty="0" err="1" smtClean="0"/>
              <a:t>Constitució</a:t>
            </a:r>
            <a:r>
              <a:rPr lang="es-ES" sz="1200" dirty="0" smtClean="0"/>
              <a:t> Mesa. </a:t>
            </a:r>
          </a:p>
          <a:p>
            <a:pPr marL="0" indent="0">
              <a:buNone/>
            </a:pPr>
            <a:r>
              <a:rPr lang="es-ES" sz="1200" dirty="0" err="1" smtClean="0"/>
              <a:t>Interventors</a:t>
            </a:r>
            <a:r>
              <a:rPr lang="es-ES" sz="1200" dirty="0" smtClean="0"/>
              <a:t>/res </a:t>
            </a:r>
          </a:p>
          <a:p>
            <a:pPr marL="0" indent="0">
              <a:buNone/>
            </a:pPr>
            <a:r>
              <a:rPr lang="es-ES" sz="1200" dirty="0" err="1" smtClean="0"/>
              <a:t>Comprovar</a:t>
            </a:r>
            <a:r>
              <a:rPr lang="es-ES" sz="1200" dirty="0" smtClean="0"/>
              <a:t> material electoral </a:t>
            </a:r>
          </a:p>
          <a:p>
            <a:pPr marL="0" indent="0">
              <a:buNone/>
            </a:pPr>
            <a:r>
              <a:rPr lang="es-ES" sz="1200" dirty="0" err="1" smtClean="0"/>
              <a:t>Comprovació</a:t>
            </a:r>
            <a:r>
              <a:rPr lang="es-ES" sz="1200" dirty="0" smtClean="0"/>
              <a:t> local </a:t>
            </a:r>
          </a:p>
          <a:p>
            <a:pPr marL="0" indent="0">
              <a:buNone/>
            </a:pPr>
            <a:r>
              <a:rPr lang="es-ES" sz="1200" dirty="0" err="1" smtClean="0"/>
              <a:t>Confecció</a:t>
            </a:r>
            <a:r>
              <a:rPr lang="es-ES" sz="1200" dirty="0" smtClean="0"/>
              <a:t> acta de </a:t>
            </a:r>
            <a:r>
              <a:rPr lang="es-ES" sz="1200" dirty="0" err="1" smtClean="0"/>
              <a:t>constitució</a:t>
            </a:r>
            <a:endParaRPr lang="es-ES" sz="1200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5947466" y="1340243"/>
            <a:ext cx="1512169" cy="2677657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200" b="1" dirty="0" smtClean="0"/>
          </a:p>
          <a:p>
            <a:pPr marL="0" indent="0">
              <a:buNone/>
            </a:pPr>
            <a:r>
              <a:rPr lang="es-ES" sz="1200" b="1" dirty="0" smtClean="0"/>
              <a:t>ESCRUTINI</a:t>
            </a:r>
            <a:r>
              <a:rPr lang="es-ES" sz="2100" b="1" dirty="0" smtClean="0"/>
              <a:t> 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195736" y="1340244"/>
            <a:ext cx="1620376" cy="267765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ca-ES" sz="1200" b="1" dirty="0" smtClean="0"/>
              <a:t>De 9 a 20.00 h. </a:t>
            </a:r>
          </a:p>
          <a:p>
            <a:endParaRPr lang="ca-ES" sz="1200" b="1" dirty="0" smtClean="0"/>
          </a:p>
          <a:p>
            <a:r>
              <a:rPr lang="es-ES" sz="1200" b="1" dirty="0" smtClean="0"/>
              <a:t>VOTACIÓ</a:t>
            </a:r>
            <a:endParaRPr lang="ca-ES" sz="1200" b="1" dirty="0" smtClean="0"/>
          </a:p>
          <a:p>
            <a:endParaRPr lang="ca-ES" sz="1200" dirty="0"/>
          </a:p>
          <a:p>
            <a:r>
              <a:rPr lang="ca-ES" sz="1200" dirty="0" smtClean="0"/>
              <a:t>Identificació votants</a:t>
            </a:r>
          </a:p>
          <a:p>
            <a:r>
              <a:rPr lang="ca-ES" sz="1200" dirty="0" smtClean="0"/>
              <a:t>Comprovar votant cens</a:t>
            </a:r>
          </a:p>
          <a:p>
            <a:r>
              <a:rPr lang="es-ES" sz="1200" dirty="0" err="1" smtClean="0"/>
              <a:t>Vot</a:t>
            </a:r>
            <a:r>
              <a:rPr lang="es-ES" sz="1200" dirty="0" smtClean="0"/>
              <a:t> </a:t>
            </a:r>
          </a:p>
          <a:p>
            <a:r>
              <a:rPr lang="es-ES" sz="1200" dirty="0" err="1" smtClean="0"/>
              <a:t>Anotació</a:t>
            </a:r>
            <a:r>
              <a:rPr lang="es-ES" sz="1200" dirty="0" smtClean="0"/>
              <a:t> a la </a:t>
            </a:r>
            <a:r>
              <a:rPr lang="es-ES" sz="1200" dirty="0" err="1" smtClean="0"/>
              <a:t>llista</a:t>
            </a:r>
            <a:r>
              <a:rPr lang="es-ES" sz="1200" dirty="0" smtClean="0"/>
              <a:t> numerada de </a:t>
            </a:r>
            <a:r>
              <a:rPr lang="es-ES" sz="1200" dirty="0" err="1" smtClean="0"/>
              <a:t>votants</a:t>
            </a:r>
            <a:endParaRPr lang="es-ES" sz="1200" dirty="0" smtClean="0"/>
          </a:p>
          <a:p>
            <a:endParaRPr lang="es-ES" sz="1200" dirty="0" smtClean="0"/>
          </a:p>
          <a:p>
            <a:endParaRPr lang="es-ES" sz="1200" dirty="0"/>
          </a:p>
          <a:p>
            <a:endParaRPr lang="es-ES" sz="1200" dirty="0" smtClean="0"/>
          </a:p>
          <a:p>
            <a:endParaRPr lang="es-ES" sz="1200" dirty="0"/>
          </a:p>
          <a:p>
            <a:endParaRPr lang="ca-ES" sz="1200" dirty="0"/>
          </a:p>
        </p:txBody>
      </p:sp>
      <p:sp>
        <p:nvSpPr>
          <p:cNvPr id="10" name="Rectangle 3"/>
          <p:cNvSpPr txBox="1">
            <a:spLocks/>
          </p:cNvSpPr>
          <p:nvPr/>
        </p:nvSpPr>
        <p:spPr>
          <a:xfrm>
            <a:off x="3923928" y="1340244"/>
            <a:ext cx="1944217" cy="2677656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lang="es-ES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lang="es-ES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lang="es-ES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"/>
              <a:buNone/>
            </a:pPr>
            <a:r>
              <a:rPr lang="es-ES" sz="1200" b="1" dirty="0" smtClean="0"/>
              <a:t>20.00 h.  </a:t>
            </a:r>
          </a:p>
          <a:p>
            <a:pPr marL="0" indent="0">
              <a:buFont typeface="Wingdings"/>
              <a:buNone/>
            </a:pPr>
            <a:r>
              <a:rPr lang="es-ES" sz="1200" b="1" dirty="0" smtClean="0"/>
              <a:t>TANCAR LA VOTACIÓ </a:t>
            </a:r>
          </a:p>
          <a:p>
            <a:pPr marL="0" indent="0">
              <a:buFont typeface="Wingdings"/>
              <a:buNone/>
            </a:pPr>
            <a:r>
              <a:rPr lang="es-ES" sz="1200" dirty="0" err="1" smtClean="0"/>
              <a:t>Votants</a:t>
            </a:r>
            <a:r>
              <a:rPr lang="es-ES" sz="1200" dirty="0" smtClean="0"/>
              <a:t> en </a:t>
            </a:r>
            <a:r>
              <a:rPr lang="es-ES" sz="1200" dirty="0" err="1" smtClean="0"/>
              <a:t>procés</a:t>
            </a:r>
            <a:r>
              <a:rPr lang="es-ES" sz="1200" dirty="0" smtClean="0"/>
              <a:t> </a:t>
            </a:r>
          </a:p>
          <a:p>
            <a:pPr marL="0" indent="0">
              <a:buFont typeface="Wingdings"/>
              <a:buNone/>
            </a:pPr>
            <a:r>
              <a:rPr lang="es-ES" sz="1200" dirty="0" err="1" smtClean="0"/>
              <a:t>Vot</a:t>
            </a:r>
            <a:r>
              <a:rPr lang="es-ES" sz="1200" dirty="0" smtClean="0"/>
              <a:t> per </a:t>
            </a:r>
            <a:r>
              <a:rPr lang="es-ES" sz="1200" dirty="0" err="1" smtClean="0"/>
              <a:t>correu</a:t>
            </a:r>
            <a:endParaRPr lang="es-ES" sz="1200" dirty="0" smtClean="0"/>
          </a:p>
          <a:p>
            <a:pPr marL="0" indent="0">
              <a:buFont typeface="Wingdings"/>
              <a:buNone/>
            </a:pPr>
            <a:r>
              <a:rPr lang="es-ES" sz="1200" dirty="0" err="1" smtClean="0"/>
              <a:t>Vot</a:t>
            </a:r>
            <a:r>
              <a:rPr lang="es-ES" sz="1200" dirty="0" smtClean="0"/>
              <a:t> </a:t>
            </a:r>
            <a:r>
              <a:rPr lang="es-ES" sz="1200" dirty="0" err="1" smtClean="0"/>
              <a:t>membres</a:t>
            </a:r>
            <a:r>
              <a:rPr lang="es-ES" sz="1200" dirty="0" smtClean="0"/>
              <a:t> mesa </a:t>
            </a:r>
          </a:p>
          <a:p>
            <a:pPr marL="0" indent="0">
              <a:buFont typeface="Wingdings"/>
              <a:buNone/>
            </a:pPr>
            <a:r>
              <a:rPr lang="es-ES" sz="1200" dirty="0" smtClean="0"/>
              <a:t>Firma </a:t>
            </a:r>
            <a:r>
              <a:rPr lang="es-ES" sz="1200" dirty="0" err="1" smtClean="0"/>
              <a:t>llista</a:t>
            </a:r>
            <a:r>
              <a:rPr lang="es-ES" sz="1200" dirty="0" smtClean="0"/>
              <a:t> numerada de </a:t>
            </a:r>
            <a:r>
              <a:rPr lang="es-ES" sz="1200" dirty="0" err="1" smtClean="0"/>
              <a:t>votants</a:t>
            </a:r>
            <a:endParaRPr lang="es-ES" sz="1200" dirty="0" smtClean="0"/>
          </a:p>
          <a:p>
            <a:pPr marL="0" indent="0">
              <a:buFont typeface="Wingdings"/>
              <a:buNone/>
            </a:pPr>
            <a:endParaRPr lang="es-ES" sz="1200" dirty="0"/>
          </a:p>
          <a:p>
            <a:pPr marL="0" indent="0">
              <a:buFont typeface="Wingdings"/>
              <a:buNone/>
            </a:pPr>
            <a:endParaRPr lang="es-ES" sz="1200" dirty="0" smtClean="0"/>
          </a:p>
          <a:p>
            <a:pPr marL="0" indent="0">
              <a:buFont typeface="Wingdings"/>
              <a:buNone/>
            </a:pPr>
            <a:endParaRPr lang="es-ES" sz="1200" dirty="0"/>
          </a:p>
          <a:p>
            <a:pPr marL="0" indent="0">
              <a:buFont typeface="Wingdings"/>
              <a:buNone/>
            </a:pPr>
            <a:endParaRPr lang="es-ES" sz="1200" dirty="0" smtClean="0"/>
          </a:p>
          <a:p>
            <a:pPr marL="0" indent="0">
              <a:buFont typeface="Wingdings"/>
              <a:buNone/>
            </a:pPr>
            <a:endParaRPr lang="es-ES" sz="1200" dirty="0"/>
          </a:p>
        </p:txBody>
      </p:sp>
      <p:sp>
        <p:nvSpPr>
          <p:cNvPr id="11" name="Rectangle 3"/>
          <p:cNvSpPr txBox="1">
            <a:spLocks/>
          </p:cNvSpPr>
          <p:nvPr/>
        </p:nvSpPr>
        <p:spPr>
          <a:xfrm>
            <a:off x="7524328" y="1340242"/>
            <a:ext cx="1512169" cy="2677658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lang="es-ES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lang="es-ES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lang="es-ES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>
              <a:buFont typeface="Wingdings"/>
              <a:buNone/>
            </a:pPr>
            <a:endParaRPr lang="ca-ES" sz="1200" b="1" dirty="0" smtClean="0"/>
          </a:p>
          <a:p>
            <a:pPr marL="0" indent="0">
              <a:buFont typeface="Wingdings"/>
              <a:buNone/>
            </a:pPr>
            <a:r>
              <a:rPr lang="ca-ES" sz="1200" b="1" dirty="0" smtClean="0"/>
              <a:t>PREPARACIÓ LLIURAMENT DOCUMENTACIÓ ELECTORAL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3568" y="123478"/>
            <a:ext cx="8153400" cy="100584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De 8,00 h a 8,30 h </a:t>
            </a:r>
            <a:br>
              <a:rPr lang="es-ES" dirty="0" smtClean="0"/>
            </a:br>
            <a:r>
              <a:rPr lang="es-ES" dirty="0" err="1" smtClean="0"/>
              <a:t>Constitució</a:t>
            </a:r>
            <a:r>
              <a:rPr lang="es-ES" dirty="0" smtClean="0"/>
              <a:t> Mesa electoral </a:t>
            </a:r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1302897880"/>
              </p:ext>
            </p:extLst>
          </p:nvPr>
        </p:nvGraphicFramePr>
        <p:xfrm>
          <a:off x="395536" y="483518"/>
          <a:ext cx="8136904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4067944" y="1489358"/>
            <a:ext cx="453650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dirty="0" err="1" smtClean="0"/>
              <a:t>Tots</a:t>
            </a:r>
            <a:r>
              <a:rPr lang="es-ES" dirty="0" smtClean="0"/>
              <a:t> els </a:t>
            </a:r>
            <a:r>
              <a:rPr lang="es-ES" dirty="0" err="1" smtClean="0"/>
              <a:t>nomenats</a:t>
            </a:r>
            <a:r>
              <a:rPr lang="es-ES" dirty="0" smtClean="0"/>
              <a:t>, </a:t>
            </a:r>
            <a:r>
              <a:rPr lang="es-ES" dirty="0" err="1" smtClean="0"/>
              <a:t>titulars</a:t>
            </a:r>
            <a:r>
              <a:rPr lang="es-ES" dirty="0" smtClean="0"/>
              <a:t> i </a:t>
            </a:r>
            <a:r>
              <a:rPr lang="es-ES" dirty="0" err="1" smtClean="0"/>
              <a:t>suplents</a:t>
            </a:r>
            <a:r>
              <a:rPr lang="es-ES" dirty="0" smtClean="0"/>
              <a:t>, han </a:t>
            </a:r>
            <a:r>
              <a:rPr lang="es-ES" dirty="0" err="1" smtClean="0"/>
              <a:t>d’assistir</a:t>
            </a:r>
            <a:r>
              <a:rPr lang="es-ES" dirty="0" smtClean="0"/>
              <a:t> al local a les 8,00h. 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El </a:t>
            </a:r>
            <a:r>
              <a:rPr lang="es-ES" dirty="0" err="1" smtClean="0"/>
              <a:t>representant</a:t>
            </a:r>
            <a:r>
              <a:rPr lang="es-ES" dirty="0" smtClean="0"/>
              <a:t> de </a:t>
            </a:r>
            <a:r>
              <a:rPr lang="es-ES" dirty="0" err="1" smtClean="0"/>
              <a:t>l’Ajuntament</a:t>
            </a:r>
            <a:r>
              <a:rPr lang="es-ES" dirty="0" smtClean="0"/>
              <a:t> </a:t>
            </a:r>
            <a:r>
              <a:rPr lang="es-ES" dirty="0" err="1" smtClean="0"/>
              <a:t>assistirà</a:t>
            </a:r>
            <a:r>
              <a:rPr lang="es-ES" dirty="0" smtClean="0"/>
              <a:t> en formar la Mesa electoral. </a:t>
            </a:r>
            <a:r>
              <a:rPr lang="es-ES" dirty="0" err="1" smtClean="0"/>
              <a:t>S’agafarà</a:t>
            </a:r>
            <a:r>
              <a:rPr lang="es-ES" dirty="0" smtClean="0"/>
              <a:t> </a:t>
            </a:r>
            <a:r>
              <a:rPr lang="es-ES" dirty="0" err="1" smtClean="0"/>
              <a:t>telèfons</a:t>
            </a:r>
            <a:r>
              <a:rPr lang="es-ES" dirty="0" smtClean="0"/>
              <a:t> de contacte de </a:t>
            </a:r>
            <a:r>
              <a:rPr lang="es-ES" dirty="0" err="1" smtClean="0"/>
              <a:t>tots</a:t>
            </a:r>
            <a:r>
              <a:rPr lang="es-ES" dirty="0" smtClean="0"/>
              <a:t> </a:t>
            </a:r>
            <a:r>
              <a:rPr lang="es-ES" dirty="0" err="1" smtClean="0"/>
              <a:t>els</a:t>
            </a:r>
            <a:r>
              <a:rPr lang="es-ES" dirty="0" smtClean="0"/>
              <a:t> </a:t>
            </a:r>
            <a:r>
              <a:rPr lang="es-ES" dirty="0" err="1" smtClean="0"/>
              <a:t>membres</a:t>
            </a:r>
            <a:r>
              <a:rPr lang="es-ES" dirty="0" smtClean="0"/>
              <a:t>. </a:t>
            </a:r>
          </a:p>
          <a:p>
            <a:pPr marL="285750" indent="-285750">
              <a:buFontTx/>
              <a:buChar char="-"/>
            </a:pPr>
            <a:r>
              <a:rPr lang="es-ES" dirty="0" smtClean="0"/>
              <a:t>Un </a:t>
            </a:r>
            <a:r>
              <a:rPr lang="es-ES" dirty="0" err="1" smtClean="0"/>
              <a:t>cop</a:t>
            </a:r>
            <a:r>
              <a:rPr lang="es-ES" dirty="0" smtClean="0"/>
              <a:t> </a:t>
            </a:r>
            <a:r>
              <a:rPr lang="es-ES" dirty="0" err="1" smtClean="0"/>
              <a:t>constituïda</a:t>
            </a:r>
            <a:r>
              <a:rPr lang="es-ES" dirty="0" smtClean="0"/>
              <a:t> la Mesa, les persones </a:t>
            </a:r>
            <a:r>
              <a:rPr lang="es-ES" dirty="0" err="1" smtClean="0"/>
              <a:t>suplents</a:t>
            </a:r>
            <a:r>
              <a:rPr lang="es-ES" dirty="0" smtClean="0"/>
              <a:t> poden abandonar el local </a:t>
            </a:r>
            <a:r>
              <a:rPr lang="es-ES" sz="1400" dirty="0" smtClean="0"/>
              <a:t>(poden </a:t>
            </a:r>
            <a:r>
              <a:rPr lang="es-ES" sz="1400" dirty="0" err="1" smtClean="0"/>
              <a:t>demanar</a:t>
            </a:r>
            <a:r>
              <a:rPr lang="es-ES" sz="1400" dirty="0" smtClean="0"/>
              <a:t> </a:t>
            </a:r>
            <a:r>
              <a:rPr lang="es-ES" sz="1400" dirty="0" err="1" smtClean="0"/>
              <a:t>justificant</a:t>
            </a:r>
            <a:r>
              <a:rPr lang="es-ES" sz="1400" dirty="0" smtClean="0"/>
              <a:t>). </a:t>
            </a:r>
          </a:p>
          <a:p>
            <a:pPr marL="285750" indent="-285750">
              <a:buFontTx/>
              <a:buChar char="-"/>
            </a:pPr>
            <a:r>
              <a:rPr lang="es-ES" dirty="0" smtClean="0">
                <a:solidFill>
                  <a:srgbClr val="00B050"/>
                </a:solidFill>
              </a:rPr>
              <a:t>Acta de </a:t>
            </a:r>
            <a:r>
              <a:rPr lang="es-ES" dirty="0" err="1" smtClean="0">
                <a:solidFill>
                  <a:srgbClr val="00B050"/>
                </a:solidFill>
              </a:rPr>
              <a:t>constitució</a:t>
            </a:r>
            <a:r>
              <a:rPr lang="es-ES" dirty="0" smtClean="0">
                <a:solidFill>
                  <a:srgbClr val="00B050"/>
                </a:solidFill>
              </a:rPr>
              <a:t>. </a:t>
            </a:r>
            <a:r>
              <a:rPr lang="es-ES" sz="1400" dirty="0" err="1" smtClean="0"/>
              <a:t>Lliurar</a:t>
            </a:r>
            <a:r>
              <a:rPr lang="es-ES" sz="1400" dirty="0" smtClean="0"/>
              <a:t> 1 per candidatura, si la </a:t>
            </a:r>
            <a:r>
              <a:rPr lang="es-ES" sz="1400" dirty="0" err="1" smtClean="0"/>
              <a:t>demanen</a:t>
            </a:r>
            <a:r>
              <a:rPr lang="es-ES" sz="1400" dirty="0" smtClean="0"/>
              <a:t>. </a:t>
            </a:r>
          </a:p>
          <a:p>
            <a:r>
              <a:rPr lang="es-ES" b="1" dirty="0" err="1" smtClean="0"/>
              <a:t>Interventors</a:t>
            </a:r>
            <a:r>
              <a:rPr lang="es-ES" b="1" dirty="0" smtClean="0"/>
              <a:t> (si </a:t>
            </a:r>
            <a:r>
              <a:rPr lang="es-ES" b="1" dirty="0" err="1" smtClean="0"/>
              <a:t>n’hi</a:t>
            </a:r>
            <a:r>
              <a:rPr lang="es-ES" b="1" dirty="0" smtClean="0"/>
              <a:t> ha): </a:t>
            </a:r>
          </a:p>
          <a:p>
            <a:r>
              <a:rPr lang="es-ES" b="1" dirty="0"/>
              <a:t>	</a:t>
            </a:r>
            <a:r>
              <a:rPr lang="es-ES" sz="1200" dirty="0" err="1" smtClean="0"/>
              <a:t>Abans</a:t>
            </a:r>
            <a:r>
              <a:rPr lang="es-ES" sz="1200" dirty="0" smtClean="0"/>
              <a:t> de les 8,30 h </a:t>
            </a:r>
          </a:p>
          <a:p>
            <a:r>
              <a:rPr lang="es-ES" sz="1200" dirty="0"/>
              <a:t>	</a:t>
            </a:r>
            <a:r>
              <a:rPr lang="es-ES" sz="1200" dirty="0" smtClean="0"/>
              <a:t>formaran </a:t>
            </a:r>
            <a:r>
              <a:rPr lang="es-ES" sz="1200" dirty="0" err="1" smtClean="0"/>
              <a:t>part</a:t>
            </a:r>
            <a:r>
              <a:rPr lang="es-ES" sz="1200" dirty="0" smtClean="0"/>
              <a:t> de la Mesa electoral </a:t>
            </a:r>
          </a:p>
          <a:p>
            <a:r>
              <a:rPr lang="es-ES" sz="1200" dirty="0"/>
              <a:t>	</a:t>
            </a:r>
            <a:r>
              <a:rPr lang="es-ES" sz="1200" dirty="0" smtClean="0"/>
              <a:t>voten a la Mesa electoral (no </a:t>
            </a:r>
            <a:r>
              <a:rPr lang="es-ES" sz="1200" dirty="0" err="1" smtClean="0"/>
              <a:t>estan</a:t>
            </a:r>
            <a:r>
              <a:rPr lang="es-ES" sz="1200" dirty="0" smtClean="0"/>
              <a:t> al </a:t>
            </a:r>
            <a:r>
              <a:rPr lang="es-ES" sz="1200" dirty="0" err="1" smtClean="0"/>
              <a:t>cens</a:t>
            </a:r>
            <a:r>
              <a:rPr lang="es-ES" sz="1200" dirty="0" smtClean="0"/>
              <a:t>) </a:t>
            </a:r>
            <a:endParaRPr lang="ca-E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83568" y="123478"/>
            <a:ext cx="8153400" cy="100584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De 8,30 h a 9,00 h </a:t>
            </a:r>
            <a:br>
              <a:rPr lang="es-ES" dirty="0" smtClean="0"/>
            </a:br>
            <a:r>
              <a:rPr lang="es-ES" dirty="0" err="1" smtClean="0"/>
              <a:t>Preparació</a:t>
            </a:r>
            <a:r>
              <a:rPr lang="es-ES" dirty="0" smtClean="0"/>
              <a:t> </a:t>
            </a:r>
            <a:r>
              <a:rPr lang="es-ES" dirty="0" err="1" smtClean="0"/>
              <a:t>col·legi</a:t>
            </a:r>
            <a:r>
              <a:rPr lang="es-ES" dirty="0" smtClean="0"/>
              <a:t> electoral</a:t>
            </a:r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2109980875"/>
              </p:ext>
            </p:extLst>
          </p:nvPr>
        </p:nvGraphicFramePr>
        <p:xfrm>
          <a:off x="467544" y="539750"/>
          <a:ext cx="8136904" cy="4264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5590812" y="3795886"/>
            <a:ext cx="3129896" cy="646331"/>
          </a:xfrm>
          <a:prstGeom prst="rect">
            <a:avLst/>
          </a:prstGeom>
          <a:gradFill>
            <a:gsLst>
              <a:gs pos="0">
                <a:srgbClr val="FFFF00"/>
              </a:gs>
              <a:gs pos="71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rgbClr val="FF0000"/>
            </a:solidFill>
          </a:ln>
          <a:effectLst>
            <a:glow rad="63500">
              <a:srgbClr val="FF0000"/>
            </a:glow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s-ES" dirty="0" err="1" smtClean="0"/>
              <a:t>Incidència</a:t>
            </a:r>
            <a:r>
              <a:rPr lang="es-ES" dirty="0" smtClean="0"/>
              <a:t>: 972 32 70 00 o </a:t>
            </a:r>
          </a:p>
          <a:p>
            <a:r>
              <a:rPr lang="es-ES" dirty="0" err="1" smtClean="0"/>
              <a:t>Representant</a:t>
            </a:r>
            <a:r>
              <a:rPr lang="es-ES" dirty="0" smtClean="0"/>
              <a:t> de </a:t>
            </a:r>
            <a:r>
              <a:rPr lang="es-ES" dirty="0" err="1" smtClean="0"/>
              <a:t>l’Administració</a:t>
            </a:r>
            <a:r>
              <a:rPr lang="es-ES" dirty="0" smtClean="0"/>
              <a:t> </a:t>
            </a:r>
            <a:endParaRPr lang="ca-ES" dirty="0"/>
          </a:p>
        </p:txBody>
      </p:sp>
      <p:sp useBgFill="1">
        <p:nvSpPr>
          <p:cNvPr id="5" name="CuadroTexto 4"/>
          <p:cNvSpPr txBox="1"/>
          <p:nvPr/>
        </p:nvSpPr>
        <p:spPr>
          <a:xfrm>
            <a:off x="3419872" y="4419277"/>
            <a:ext cx="2447268" cy="769441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200" dirty="0" smtClean="0"/>
              <a:t>Color </a:t>
            </a:r>
            <a:r>
              <a:rPr lang="es-ES" sz="1200" dirty="0" err="1" smtClean="0"/>
              <a:t>paperetes</a:t>
            </a:r>
            <a:r>
              <a:rPr lang="es-ES" sz="1200" dirty="0" smtClean="0"/>
              <a:t> i sobres: </a:t>
            </a:r>
          </a:p>
          <a:p>
            <a:r>
              <a:rPr lang="es-ES" sz="1600" dirty="0" err="1" smtClean="0"/>
              <a:t>Congrés</a:t>
            </a:r>
            <a:r>
              <a:rPr lang="es-ES" sz="1600" dirty="0" smtClean="0"/>
              <a:t> </a:t>
            </a:r>
            <a:r>
              <a:rPr lang="es-ES" sz="1600" dirty="0" err="1" smtClean="0"/>
              <a:t>Diputats</a:t>
            </a:r>
            <a:r>
              <a:rPr lang="es-ES" sz="1600" dirty="0" smtClean="0"/>
              <a:t>: </a:t>
            </a:r>
            <a:r>
              <a:rPr lang="es-ES" sz="1600" dirty="0" err="1" smtClean="0"/>
              <a:t>blanc</a:t>
            </a:r>
            <a:endParaRPr lang="es-ES" sz="1600" dirty="0" smtClean="0"/>
          </a:p>
          <a:p>
            <a:r>
              <a:rPr lang="es-ES" sz="1600" dirty="0" err="1" smtClean="0">
                <a:solidFill>
                  <a:srgbClr val="2E2B22"/>
                </a:solidFill>
              </a:rPr>
              <a:t>Senat</a:t>
            </a:r>
            <a:r>
              <a:rPr lang="es-ES" sz="1600" dirty="0" smtClean="0">
                <a:solidFill>
                  <a:srgbClr val="2E2B22"/>
                </a:solidFill>
              </a:rPr>
              <a:t>: </a:t>
            </a:r>
            <a:r>
              <a:rPr lang="es-ES" sz="1600" dirty="0" err="1" smtClean="0">
                <a:solidFill>
                  <a:srgbClr val="2E2B22"/>
                </a:solidFill>
              </a:rPr>
              <a:t>sèpia</a:t>
            </a:r>
            <a:endParaRPr lang="es-ES" sz="1600" dirty="0" smtClean="0">
              <a:solidFill>
                <a:srgbClr val="2E2B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563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1960" y="195486"/>
            <a:ext cx="7620000" cy="1296144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s-ES" b="1" dirty="0" err="1" smtClean="0"/>
              <a:t>Incidències</a:t>
            </a:r>
            <a:r>
              <a:rPr lang="es-ES" dirty="0" smtClean="0"/>
              <a:t> </a:t>
            </a:r>
            <a:br>
              <a:rPr lang="es-ES" dirty="0" smtClean="0"/>
            </a:br>
            <a:r>
              <a:rPr lang="es-ES" sz="3600" dirty="0" smtClean="0"/>
              <a:t>que poden </a:t>
            </a:r>
            <a:r>
              <a:rPr lang="es-ES" sz="3600" dirty="0" err="1" smtClean="0"/>
              <a:t>sorgir</a:t>
            </a:r>
            <a:r>
              <a:rPr lang="es-ES" sz="3600" dirty="0" smtClean="0"/>
              <a:t> en formar la mesa: </a:t>
            </a:r>
            <a:endParaRPr lang="ca-E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754760" cy="3442716"/>
          </a:xfrm>
        </p:spPr>
        <p:txBody>
          <a:bodyPr>
            <a:normAutofit lnSpcReduction="10000"/>
          </a:bodyPr>
          <a:lstStyle/>
          <a:p>
            <a:endParaRPr lang="es-ES" dirty="0" smtClean="0"/>
          </a:p>
          <a:p>
            <a:r>
              <a:rPr lang="es-ES" dirty="0" smtClean="0"/>
              <a:t>- No es presenten </a:t>
            </a:r>
            <a:r>
              <a:rPr lang="es-ES" dirty="0" err="1" smtClean="0"/>
              <a:t>membres</a:t>
            </a:r>
            <a:endParaRPr lang="es-ES" dirty="0" smtClean="0"/>
          </a:p>
          <a:p>
            <a:r>
              <a:rPr lang="es-ES" dirty="0" smtClean="0"/>
              <a:t>No hi </a:t>
            </a:r>
            <a:r>
              <a:rPr lang="es-ES" dirty="0" err="1" smtClean="0"/>
              <a:t>hagi</a:t>
            </a:r>
            <a:r>
              <a:rPr lang="es-ES" dirty="0" smtClean="0"/>
              <a:t> material electoral</a:t>
            </a:r>
          </a:p>
          <a:p>
            <a:r>
              <a:rPr lang="es-ES" dirty="0" err="1" smtClean="0"/>
              <a:t>Interventors</a:t>
            </a:r>
            <a:r>
              <a:rPr lang="es-ES" dirty="0" smtClean="0"/>
              <a:t>: </a:t>
            </a:r>
            <a:r>
              <a:rPr lang="es-ES" dirty="0" err="1" smtClean="0"/>
              <a:t>presentin</a:t>
            </a:r>
            <a:r>
              <a:rPr lang="es-ES" dirty="0" smtClean="0"/>
              <a:t> </a:t>
            </a:r>
            <a:r>
              <a:rPr lang="es-ES" dirty="0" err="1" smtClean="0"/>
              <a:t>tard</a:t>
            </a:r>
            <a:r>
              <a:rPr lang="es-ES" dirty="0" smtClean="0"/>
              <a:t> o </a:t>
            </a:r>
            <a:r>
              <a:rPr lang="es-ES" dirty="0" err="1" smtClean="0"/>
              <a:t>dubtes</a:t>
            </a:r>
            <a:r>
              <a:rPr lang="es-ES" dirty="0" smtClean="0"/>
              <a:t> en la </a:t>
            </a:r>
            <a:r>
              <a:rPr lang="es-ES" dirty="0" err="1" smtClean="0"/>
              <a:t>identitat</a:t>
            </a:r>
            <a:endParaRPr lang="ca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48064" y="1779662"/>
            <a:ext cx="3024336" cy="22322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114300" indent="0">
              <a:buNone/>
            </a:pPr>
            <a:endParaRPr lang="es-ES" dirty="0" smtClean="0"/>
          </a:p>
          <a:p>
            <a:r>
              <a:rPr lang="es-ES" dirty="0" err="1" smtClean="0"/>
              <a:t>Representant</a:t>
            </a:r>
            <a:r>
              <a:rPr lang="es-ES" dirty="0" smtClean="0"/>
              <a:t> de </a:t>
            </a:r>
            <a:r>
              <a:rPr lang="es-ES" dirty="0" err="1" smtClean="0"/>
              <a:t>l’Administració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77697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0"/>
            <a:ext cx="8153400" cy="1005840"/>
          </a:xfrm>
        </p:spPr>
        <p:txBody>
          <a:bodyPr>
            <a:normAutofit fontScale="90000"/>
          </a:bodyPr>
          <a:lstStyle/>
          <a:p>
            <a:r>
              <a:rPr lang="es-ES" dirty="0"/>
              <a:t/>
            </a:r>
            <a:br>
              <a:rPr lang="es-ES" dirty="0"/>
            </a:br>
            <a:r>
              <a:rPr lang="es-ES" dirty="0" smtClean="0"/>
              <a:t>De 9,00 h a 20,00 h – </a:t>
            </a:r>
            <a:r>
              <a:rPr lang="es-ES" b="1" dirty="0" smtClean="0"/>
              <a:t>VOTACIÓ </a:t>
            </a:r>
            <a:endParaRPr lang="ca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8321785"/>
              </p:ext>
            </p:extLst>
          </p:nvPr>
        </p:nvGraphicFramePr>
        <p:xfrm>
          <a:off x="827584" y="1491630"/>
          <a:ext cx="7128792" cy="1368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26815514"/>
              </p:ext>
            </p:extLst>
          </p:nvPr>
        </p:nvGraphicFramePr>
        <p:xfrm>
          <a:off x="683568" y="1419622"/>
          <a:ext cx="741682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2987824" y="4443958"/>
            <a:ext cx="1728192" cy="738664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s-ES" sz="1050" dirty="0" err="1"/>
              <a:t>Excepcions</a:t>
            </a:r>
            <a:r>
              <a:rPr lang="es-ES" sz="1050" dirty="0"/>
              <a:t>: </a:t>
            </a:r>
          </a:p>
          <a:p>
            <a:pPr lvl="0"/>
            <a:r>
              <a:rPr lang="es-ES" sz="1050" dirty="0"/>
              <a:t>-</a:t>
            </a:r>
            <a:r>
              <a:rPr lang="es-ES" sz="1050" dirty="0" err="1"/>
              <a:t>certificat</a:t>
            </a:r>
            <a:r>
              <a:rPr lang="es-ES" sz="1050" dirty="0"/>
              <a:t> </a:t>
            </a:r>
            <a:r>
              <a:rPr lang="es-ES" sz="1050" dirty="0" err="1"/>
              <a:t>d’alta</a:t>
            </a:r>
            <a:r>
              <a:rPr lang="es-ES" sz="1050" dirty="0"/>
              <a:t> al </a:t>
            </a:r>
            <a:r>
              <a:rPr lang="es-ES" sz="1050" dirty="0" err="1"/>
              <a:t>cens</a:t>
            </a:r>
            <a:endParaRPr lang="es-ES" sz="1050" dirty="0"/>
          </a:p>
          <a:p>
            <a:pPr lvl="0"/>
            <a:r>
              <a:rPr lang="es-ES" sz="1050" dirty="0" smtClean="0"/>
              <a:t>- </a:t>
            </a:r>
            <a:r>
              <a:rPr lang="es-ES" sz="1050" dirty="0" err="1" smtClean="0"/>
              <a:t>Sentència</a:t>
            </a:r>
            <a:r>
              <a:rPr lang="es-ES" sz="1050" dirty="0" smtClean="0"/>
              <a:t> </a:t>
            </a:r>
            <a:r>
              <a:rPr lang="es-ES" sz="1050" dirty="0"/>
              <a:t>judicial</a:t>
            </a:r>
          </a:p>
          <a:p>
            <a:pPr lvl="0"/>
            <a:r>
              <a:rPr lang="es-ES" sz="1050" dirty="0"/>
              <a:t>-</a:t>
            </a:r>
            <a:r>
              <a:rPr lang="es-ES" sz="1050" dirty="0" err="1"/>
              <a:t>interventors</a:t>
            </a:r>
            <a:r>
              <a:rPr lang="es-ES" sz="1050" dirty="0"/>
              <a:t> de la </a:t>
            </a:r>
            <a:r>
              <a:rPr lang="es-ES" sz="1050" dirty="0" smtClean="0"/>
              <a:t>mesa</a:t>
            </a:r>
            <a:endParaRPr lang="ca-ES" sz="1050" dirty="0"/>
          </a:p>
        </p:txBody>
      </p:sp>
    </p:spTree>
    <p:extLst>
      <p:ext uri="{BB962C8B-B14F-4D97-AF65-F5344CB8AC3E}">
        <p14:creationId xmlns:p14="http://schemas.microsoft.com/office/powerpoint/2010/main" val="783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20.00 h </a:t>
            </a:r>
            <a:r>
              <a:rPr lang="es-ES" dirty="0" err="1" smtClean="0"/>
              <a:t>Tancament</a:t>
            </a:r>
            <a:r>
              <a:rPr lang="es-ES" dirty="0" smtClean="0"/>
              <a:t> de la </a:t>
            </a:r>
            <a:r>
              <a:rPr lang="es-ES" dirty="0" err="1" smtClean="0"/>
              <a:t>votació</a:t>
            </a:r>
            <a:endParaRPr lang="ca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09407946"/>
              </p:ext>
            </p:extLst>
          </p:nvPr>
        </p:nvGraphicFramePr>
        <p:xfrm>
          <a:off x="323528" y="1352550"/>
          <a:ext cx="7992888" cy="3451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434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800" dirty="0" smtClean="0"/>
              <a:t>ESCRUTINI</a:t>
            </a:r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sz="half" idx="1"/>
          </p:nvPr>
        </p:nvSpPr>
        <p:spPr>
          <a:xfrm>
            <a:off x="4572000" y="1491630"/>
            <a:ext cx="3960440" cy="3528392"/>
          </a:xfrm>
          <a:noFill/>
          <a:ln w="9525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>
            <a:normAutofit fontScale="85000" lnSpcReduction="10000"/>
          </a:bodyPr>
          <a:lstStyle/>
          <a:p>
            <a:pPr marL="274320" lvl="1"/>
            <a:r>
              <a:rPr lang="es-ES" sz="2000" dirty="0" smtClean="0"/>
              <a:t>VOT NUL: </a:t>
            </a:r>
            <a:r>
              <a:rPr lang="es-ES" sz="2000" b="1" dirty="0" smtClean="0">
                <a:solidFill>
                  <a:srgbClr val="FF0000"/>
                </a:solidFill>
              </a:rPr>
              <a:t>NO ES DESTRUIRAN. SE SIGNARAN I VAN AL SOBRE 1 </a:t>
            </a:r>
            <a:endParaRPr lang="es-ES" sz="2000" dirty="0" smtClean="0">
              <a:solidFill>
                <a:srgbClr val="FF0000"/>
              </a:solidFill>
            </a:endParaRPr>
          </a:p>
          <a:p>
            <a:pPr marL="548640" lvl="2"/>
            <a:r>
              <a:rPr lang="es-ES" sz="1700" dirty="0" err="1" smtClean="0"/>
              <a:t>Papereta</a:t>
            </a:r>
            <a:r>
              <a:rPr lang="es-ES" sz="1700" dirty="0" smtClean="0"/>
              <a:t> </a:t>
            </a:r>
            <a:r>
              <a:rPr lang="es-ES" sz="1700" dirty="0" err="1" smtClean="0"/>
              <a:t>diferent</a:t>
            </a:r>
            <a:endParaRPr lang="es-ES" sz="1700" dirty="0" smtClean="0"/>
          </a:p>
          <a:p>
            <a:pPr marL="548640" lvl="2"/>
            <a:r>
              <a:rPr lang="es-ES" sz="1700" dirty="0" smtClean="0"/>
              <a:t>Sobres </a:t>
            </a:r>
            <a:r>
              <a:rPr lang="es-ES" sz="1700" dirty="0" err="1" smtClean="0"/>
              <a:t>amb</a:t>
            </a:r>
            <a:r>
              <a:rPr lang="es-ES" sz="1700" dirty="0" smtClean="0"/>
              <a:t> </a:t>
            </a:r>
            <a:r>
              <a:rPr lang="es-ES" sz="1700" dirty="0" err="1" smtClean="0"/>
              <a:t>paperetes</a:t>
            </a:r>
            <a:r>
              <a:rPr lang="es-ES" sz="1700" dirty="0" smtClean="0"/>
              <a:t> </a:t>
            </a:r>
            <a:r>
              <a:rPr lang="es-ES" sz="1700" dirty="0" err="1" smtClean="0"/>
              <a:t>diferents</a:t>
            </a:r>
            <a:r>
              <a:rPr lang="es-ES" sz="1700" dirty="0" smtClean="0"/>
              <a:t> (si </a:t>
            </a:r>
            <a:r>
              <a:rPr lang="es-ES" sz="1700" dirty="0" err="1" smtClean="0"/>
              <a:t>són</a:t>
            </a:r>
            <a:r>
              <a:rPr lang="es-ES" sz="1700" dirty="0" smtClean="0"/>
              <a:t> de la </a:t>
            </a:r>
            <a:r>
              <a:rPr lang="es-ES" sz="1700" dirty="0" err="1" smtClean="0"/>
              <a:t>mateixa</a:t>
            </a:r>
            <a:r>
              <a:rPr lang="es-ES" sz="1700" dirty="0" smtClean="0"/>
              <a:t> candidatura es </a:t>
            </a:r>
            <a:r>
              <a:rPr lang="es-ES" sz="1700" dirty="0" err="1" smtClean="0"/>
              <a:t>compten</a:t>
            </a:r>
            <a:r>
              <a:rPr lang="es-ES" sz="1700" dirty="0" smtClean="0"/>
              <a:t> </a:t>
            </a:r>
            <a:r>
              <a:rPr lang="es-ES" sz="1700" dirty="0" err="1" smtClean="0"/>
              <a:t>com</a:t>
            </a:r>
            <a:r>
              <a:rPr lang="es-ES" sz="1700" dirty="0" smtClean="0"/>
              <a:t> un </a:t>
            </a:r>
            <a:r>
              <a:rPr lang="es-ES" sz="1700" dirty="0" err="1" smtClean="0"/>
              <a:t>vot</a:t>
            </a:r>
            <a:r>
              <a:rPr lang="es-ES" sz="1700" dirty="0" smtClean="0"/>
              <a:t> </a:t>
            </a:r>
            <a:r>
              <a:rPr lang="es-ES" sz="1700" dirty="0" err="1" smtClean="0"/>
              <a:t>vàlid</a:t>
            </a:r>
            <a:r>
              <a:rPr lang="es-ES" sz="1700" dirty="0" smtClean="0"/>
              <a:t>)</a:t>
            </a:r>
          </a:p>
          <a:p>
            <a:pPr marL="548640" lvl="2"/>
            <a:r>
              <a:rPr lang="es-ES" sz="1700" dirty="0" err="1" smtClean="0"/>
              <a:t>Paperetes</a:t>
            </a:r>
            <a:r>
              <a:rPr lang="es-ES" sz="1700" dirty="0" smtClean="0"/>
              <a:t> </a:t>
            </a:r>
            <a:r>
              <a:rPr lang="es-ES" sz="1700" dirty="0" err="1" smtClean="0"/>
              <a:t>amb</a:t>
            </a:r>
            <a:r>
              <a:rPr lang="es-ES" sz="1700" dirty="0" smtClean="0"/>
              <a:t> </a:t>
            </a:r>
            <a:r>
              <a:rPr lang="es-ES" sz="1700" dirty="0" err="1" smtClean="0"/>
              <a:t>llegendes</a:t>
            </a:r>
            <a:r>
              <a:rPr lang="es-ES" sz="1700" dirty="0" smtClean="0"/>
              <a:t>, </a:t>
            </a:r>
            <a:r>
              <a:rPr lang="es-ES" sz="1700" dirty="0" err="1" smtClean="0"/>
              <a:t>expressions</a:t>
            </a:r>
            <a:r>
              <a:rPr lang="es-ES" sz="1700" dirty="0" smtClean="0"/>
              <a:t> o </a:t>
            </a:r>
            <a:r>
              <a:rPr lang="es-ES" sz="1700" dirty="0" err="1" smtClean="0"/>
              <a:t>alteracions</a:t>
            </a:r>
            <a:r>
              <a:rPr lang="es-ES" sz="1700" dirty="0" smtClean="0"/>
              <a:t> </a:t>
            </a:r>
            <a:r>
              <a:rPr lang="es-ES" sz="1700" dirty="0" err="1" smtClean="0"/>
              <a:t>voluntàries</a:t>
            </a:r>
            <a:r>
              <a:rPr lang="es-ES" sz="1700" dirty="0" smtClean="0"/>
              <a:t> o </a:t>
            </a:r>
            <a:r>
              <a:rPr lang="es-ES" sz="1700" dirty="0" err="1" smtClean="0"/>
              <a:t>intencionades</a:t>
            </a:r>
            <a:r>
              <a:rPr lang="es-ES" sz="1700" dirty="0" smtClean="0"/>
              <a:t>. </a:t>
            </a:r>
          </a:p>
          <a:p>
            <a:pPr marL="548640" lvl="2"/>
            <a:r>
              <a:rPr lang="es-ES" sz="1700" b="1" dirty="0" err="1" smtClean="0"/>
              <a:t>Són</a:t>
            </a:r>
            <a:r>
              <a:rPr lang="es-ES" sz="1700" b="1" dirty="0" smtClean="0"/>
              <a:t> </a:t>
            </a:r>
            <a:r>
              <a:rPr lang="es-ES" sz="1700" b="1" dirty="0" err="1" smtClean="0"/>
              <a:t>vàlids</a:t>
            </a:r>
            <a:r>
              <a:rPr lang="es-ES" sz="1700" b="1" dirty="0" smtClean="0"/>
              <a:t> </a:t>
            </a:r>
            <a:r>
              <a:rPr lang="es-ES" sz="1700" b="1" dirty="0" err="1" smtClean="0"/>
              <a:t>els</a:t>
            </a:r>
            <a:r>
              <a:rPr lang="es-ES" sz="1700" b="1" dirty="0" smtClean="0"/>
              <a:t> </a:t>
            </a:r>
            <a:r>
              <a:rPr lang="es-ES" sz="1700" b="1" dirty="0" err="1" smtClean="0"/>
              <a:t>marcats</a:t>
            </a:r>
            <a:r>
              <a:rPr lang="es-ES" sz="1700" b="1" dirty="0" smtClean="0"/>
              <a:t> </a:t>
            </a:r>
            <a:r>
              <a:rPr lang="es-ES" sz="1700" b="1" dirty="0" err="1" smtClean="0"/>
              <a:t>amb</a:t>
            </a:r>
            <a:r>
              <a:rPr lang="es-ES" sz="1700" b="1" dirty="0" smtClean="0"/>
              <a:t> un </a:t>
            </a:r>
            <a:r>
              <a:rPr lang="es-ES" sz="1700" b="1" dirty="0" err="1" smtClean="0"/>
              <a:t>senyal</a:t>
            </a:r>
            <a:r>
              <a:rPr lang="es-ES" sz="1700" b="1" dirty="0" smtClean="0"/>
              <a:t>, </a:t>
            </a:r>
            <a:r>
              <a:rPr lang="es-ES" sz="1700" b="1" dirty="0" err="1" smtClean="0"/>
              <a:t>creu</a:t>
            </a:r>
            <a:r>
              <a:rPr lang="es-ES" sz="1700" b="1" dirty="0" smtClean="0"/>
              <a:t> o aspa que no </a:t>
            </a:r>
            <a:r>
              <a:rPr lang="es-ES" sz="1700" b="1" dirty="0" err="1" smtClean="0"/>
              <a:t>tinguin</a:t>
            </a:r>
            <a:r>
              <a:rPr lang="es-ES" sz="1700" b="1" dirty="0" smtClean="0"/>
              <a:t> </a:t>
            </a:r>
            <a:r>
              <a:rPr lang="es-ES" sz="1700" b="1" dirty="0" err="1" smtClean="0"/>
              <a:t>transcedència</a:t>
            </a:r>
            <a:r>
              <a:rPr lang="es-ES" sz="1700" b="1" dirty="0" smtClean="0"/>
              <a:t> o </a:t>
            </a:r>
            <a:r>
              <a:rPr lang="es-ES" sz="1700" b="1" dirty="0" err="1" smtClean="0"/>
              <a:t>hagin</a:t>
            </a:r>
            <a:r>
              <a:rPr lang="es-ES" sz="1700" b="1" dirty="0" smtClean="0"/>
              <a:t> </a:t>
            </a:r>
            <a:r>
              <a:rPr lang="es-ES" sz="1700" b="1" dirty="0" err="1" smtClean="0"/>
              <a:t>alterat</a:t>
            </a:r>
            <a:r>
              <a:rPr lang="es-ES" sz="1700" b="1" dirty="0" smtClean="0"/>
              <a:t> la </a:t>
            </a:r>
            <a:r>
              <a:rPr lang="es-ES" sz="1700" b="1" dirty="0" err="1" smtClean="0"/>
              <a:t>configuració</a:t>
            </a:r>
            <a:r>
              <a:rPr lang="es-ES" sz="1700" b="1" dirty="0" smtClean="0"/>
              <a:t> de la </a:t>
            </a:r>
            <a:r>
              <a:rPr lang="es-ES" sz="1700" b="1" dirty="0" err="1" smtClean="0"/>
              <a:t>papereta</a:t>
            </a:r>
            <a:r>
              <a:rPr lang="es-ES" sz="1700" b="1" dirty="0" smtClean="0"/>
              <a:t>. </a:t>
            </a:r>
          </a:p>
          <a:p>
            <a:pPr marL="274320" lvl="1"/>
            <a:r>
              <a:rPr lang="es-ES" sz="2000" dirty="0" smtClean="0"/>
              <a:t>VOT EN BLANC: </a:t>
            </a:r>
          </a:p>
          <a:p>
            <a:pPr marL="548640" lvl="2"/>
            <a:r>
              <a:rPr lang="es-ES" sz="1700" dirty="0" smtClean="0"/>
              <a:t>No </a:t>
            </a:r>
            <a:r>
              <a:rPr lang="es-ES" sz="1700" dirty="0" err="1" smtClean="0"/>
              <a:t>tenen</a:t>
            </a:r>
            <a:r>
              <a:rPr lang="es-ES" sz="1700" dirty="0" smtClean="0"/>
              <a:t> </a:t>
            </a:r>
            <a:r>
              <a:rPr lang="es-ES" sz="1700" dirty="0" err="1" smtClean="0"/>
              <a:t>cap</a:t>
            </a:r>
            <a:r>
              <a:rPr lang="es-ES" sz="1700" dirty="0" smtClean="0"/>
              <a:t> </a:t>
            </a:r>
            <a:r>
              <a:rPr lang="es-ES" sz="1700" dirty="0" err="1" smtClean="0"/>
              <a:t>papereta</a:t>
            </a:r>
            <a:endParaRPr lang="es-ES" sz="1700" dirty="0" smtClean="0"/>
          </a:p>
          <a:p>
            <a:pPr marL="548640" lvl="2"/>
            <a:r>
              <a:rPr lang="es-ES" sz="1700" dirty="0" err="1" smtClean="0"/>
              <a:t>Papereta</a:t>
            </a:r>
            <a:r>
              <a:rPr lang="es-ES" sz="1700" dirty="0" smtClean="0"/>
              <a:t> a una candidatura retirada</a:t>
            </a:r>
          </a:p>
          <a:p>
            <a:pPr marL="548640" lvl="2"/>
            <a:r>
              <a:rPr lang="es-ES" sz="1700" dirty="0" err="1" smtClean="0"/>
              <a:t>Paper</a:t>
            </a:r>
            <a:r>
              <a:rPr lang="es-ES" sz="1700" dirty="0" smtClean="0"/>
              <a:t> </a:t>
            </a:r>
            <a:r>
              <a:rPr lang="es-ES" sz="1700" dirty="0" err="1" smtClean="0"/>
              <a:t>blanc</a:t>
            </a:r>
            <a:r>
              <a:rPr lang="es-ES" sz="1700" dirty="0" smtClean="0"/>
              <a:t>. </a:t>
            </a:r>
          </a:p>
          <a:p>
            <a:pPr marL="274320"/>
            <a:endParaRPr lang="es-ES" dirty="0"/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4148428103"/>
              </p:ext>
            </p:extLst>
          </p:nvPr>
        </p:nvGraphicFramePr>
        <p:xfrm>
          <a:off x="338741" y="1131590"/>
          <a:ext cx="4248472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338741" y="2427734"/>
            <a:ext cx="4161251" cy="236988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7000"/>
                </a:schemeClr>
              </a:gs>
              <a:gs pos="48000">
                <a:schemeClr val="accent1">
                  <a:lumMod val="97000"/>
                  <a:lumOff val="3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" sz="1600" dirty="0" err="1" smtClean="0"/>
              <a:t>És</a:t>
            </a:r>
            <a:r>
              <a:rPr lang="es-ES" sz="1600" dirty="0" smtClean="0"/>
              <a:t> </a:t>
            </a:r>
            <a:r>
              <a:rPr lang="es-ES" sz="1600" dirty="0" err="1" smtClean="0"/>
              <a:t>públic</a:t>
            </a:r>
            <a:endParaRPr lang="es-ES" sz="1600" dirty="0" smtClean="0"/>
          </a:p>
          <a:p>
            <a:pPr marL="285750" indent="-285750">
              <a:buFontTx/>
              <a:buChar char="-"/>
            </a:pPr>
            <a:r>
              <a:rPr lang="es-ES" sz="1600" dirty="0" smtClean="0"/>
              <a:t>No es </a:t>
            </a:r>
            <a:r>
              <a:rPr lang="es-ES" sz="1600" dirty="0" err="1" smtClean="0"/>
              <a:t>pot</a:t>
            </a:r>
            <a:r>
              <a:rPr lang="es-ES" sz="1600" dirty="0" smtClean="0"/>
              <a:t> </a:t>
            </a:r>
            <a:r>
              <a:rPr lang="es-ES" sz="1600" dirty="0" err="1" smtClean="0"/>
              <a:t>suspendre</a:t>
            </a:r>
            <a:endParaRPr lang="es-ES" sz="1600" dirty="0" smtClean="0"/>
          </a:p>
          <a:p>
            <a:pPr marL="285750" indent="-285750">
              <a:buFontTx/>
              <a:buChar char="-"/>
            </a:pPr>
            <a:r>
              <a:rPr lang="es-ES" sz="1600" dirty="0" smtClean="0"/>
              <a:t>Els </a:t>
            </a:r>
            <a:r>
              <a:rPr lang="es-ES" sz="1600" dirty="0" err="1" smtClean="0"/>
              <a:t>assistents</a:t>
            </a:r>
            <a:r>
              <a:rPr lang="es-ES" sz="1600" dirty="0" smtClean="0"/>
              <a:t> no poden </a:t>
            </a:r>
            <a:r>
              <a:rPr lang="es-ES" sz="1600" dirty="0" err="1" smtClean="0"/>
              <a:t>fer</a:t>
            </a:r>
            <a:r>
              <a:rPr lang="es-ES" sz="1600" dirty="0" smtClean="0"/>
              <a:t> </a:t>
            </a:r>
            <a:r>
              <a:rPr lang="es-ES" sz="1600" dirty="0" err="1" smtClean="0"/>
              <a:t>reclamacions</a:t>
            </a:r>
            <a:r>
              <a:rPr lang="es-ES" sz="1600" dirty="0" smtClean="0"/>
              <a:t> ni protestes </a:t>
            </a:r>
            <a:r>
              <a:rPr lang="es-ES" sz="1600" dirty="0" err="1" smtClean="0"/>
              <a:t>durant</a:t>
            </a:r>
            <a:r>
              <a:rPr lang="es-ES" sz="1600" dirty="0" smtClean="0"/>
              <a:t> </a:t>
            </a:r>
            <a:r>
              <a:rPr lang="es-ES" sz="1600" dirty="0" err="1" smtClean="0"/>
              <a:t>l’escrutini</a:t>
            </a:r>
            <a:endParaRPr lang="es-ES" sz="1600" dirty="0" smtClean="0"/>
          </a:p>
          <a:p>
            <a:pPr marL="285750" indent="-285750">
              <a:buFontTx/>
              <a:buChar char="-"/>
            </a:pPr>
            <a:r>
              <a:rPr lang="es-ES" sz="1600" dirty="0" smtClean="0"/>
              <a:t>Es </a:t>
            </a:r>
            <a:r>
              <a:rPr lang="es-ES" sz="1600" dirty="0" err="1" smtClean="0"/>
              <a:t>pot</a:t>
            </a:r>
            <a:r>
              <a:rPr lang="es-ES" sz="1600" dirty="0" smtClean="0"/>
              <a:t> ordenar </a:t>
            </a:r>
            <a:r>
              <a:rPr lang="es-ES" sz="1600" dirty="0" err="1" smtClean="0"/>
              <a:t>l’expulsió</a:t>
            </a:r>
            <a:r>
              <a:rPr lang="es-ES" sz="1600" dirty="0" smtClean="0"/>
              <a:t>, si es dona el cas</a:t>
            </a:r>
          </a:p>
          <a:p>
            <a:pPr marL="285750" indent="-285750">
              <a:buFontTx/>
              <a:buChar char="-"/>
            </a:pPr>
            <a:r>
              <a:rPr lang="es-ES" sz="1600" dirty="0" smtClean="0"/>
              <a:t>Si hi ha </a:t>
            </a:r>
            <a:r>
              <a:rPr lang="es-ES" sz="1600" dirty="0" err="1" smtClean="0"/>
              <a:t>dubtes</a:t>
            </a:r>
            <a:r>
              <a:rPr lang="es-ES" sz="1600" dirty="0" smtClean="0"/>
              <a:t>, poden </a:t>
            </a:r>
            <a:r>
              <a:rPr lang="es-ES" sz="1600" dirty="0" err="1" smtClean="0"/>
              <a:t>demanar</a:t>
            </a:r>
            <a:r>
              <a:rPr lang="es-ES" sz="1600" dirty="0" smtClean="0"/>
              <a:t> que la mesa </a:t>
            </a:r>
            <a:r>
              <a:rPr lang="es-ES" sz="1600" dirty="0" err="1" smtClean="0"/>
              <a:t>l’examini</a:t>
            </a:r>
            <a:r>
              <a:rPr lang="es-ES" sz="1600" dirty="0" smtClean="0"/>
              <a:t>. </a:t>
            </a:r>
          </a:p>
          <a:p>
            <a:pPr marL="285750" indent="-285750">
              <a:buFontTx/>
              <a:buChar char="-"/>
            </a:pPr>
            <a:endParaRPr lang="es-ES" dirty="0" smtClean="0"/>
          </a:p>
          <a:p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919</Words>
  <Application>Microsoft Office PowerPoint</Application>
  <PresentationFormat>Presentación en pantalla (16:9)</PresentationFormat>
  <Paragraphs>164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Cambria</vt:lpstr>
      <vt:lpstr>Wingdings</vt:lpstr>
      <vt:lpstr>Adyacencia</vt:lpstr>
      <vt:lpstr>Manual de membres mesa electoral</vt:lpstr>
      <vt:lpstr>Ser membre de mesa</vt:lpstr>
      <vt:lpstr>Desenvolupament de la jornada</vt:lpstr>
      <vt:lpstr>De 8,00 h a 8,30 h  Constitució Mesa electoral </vt:lpstr>
      <vt:lpstr>De 8,30 h a 9,00 h  Preparació col·legi electoral</vt:lpstr>
      <vt:lpstr>Incidències  que poden sorgir en formar la mesa: </vt:lpstr>
      <vt:lpstr> De 9,00 h a 20,00 h – VOTACIÓ </vt:lpstr>
      <vt:lpstr>20.00 h Tancament de la votació</vt:lpstr>
      <vt:lpstr>ESCRUTINI</vt:lpstr>
      <vt:lpstr>Emplenament actes</vt:lpstr>
      <vt:lpstr>Preparació de la documentació electoral</vt:lpstr>
      <vt:lpstr>Lliurament documentació electoral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2023-05-30T19:13:08Z</dcterms:created>
  <dcterms:modified xsi:type="dcterms:W3CDTF">2023-07-18T10:28:08Z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3082</vt:i4>
  </property>
  <property fmtid="{D5CDD505-2E9C-101B-9397-08002B2CF9AE}" pid="3" name="_Version">
    <vt:lpwstr>12.0.4518</vt:lpwstr>
  </property>
</Properties>
</file>